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5"/>
  </p:notesMasterIdLst>
  <p:sldIdLst>
    <p:sldId id="256" r:id="rId2"/>
    <p:sldId id="319" r:id="rId3"/>
    <p:sldId id="32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BF5"/>
    <a:srgbClr val="D5EAFF"/>
    <a:srgbClr val="BDDEFF"/>
    <a:srgbClr val="FDC9B1"/>
    <a:srgbClr val="FAAD6E"/>
    <a:srgbClr val="E2D2F2"/>
    <a:srgbClr val="FDE4CF"/>
    <a:srgbClr val="CFB4EA"/>
    <a:srgbClr val="740000"/>
    <a:srgbClr val="9B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9" y="7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D2E27-4E68-4D25-A127-07AED0CFE263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9CB1C-F75A-44FC-86C6-19AB2EF4E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51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0810" y="1180280"/>
            <a:ext cx="8852628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0809" y="4720003"/>
            <a:ext cx="8852627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178" indent="0" algn="ctr">
              <a:buNone/>
              <a:defRPr sz="2200"/>
            </a:lvl2pPr>
            <a:lvl3pPr marL="914354" indent="0" algn="ctr">
              <a:buNone/>
              <a:defRPr sz="2200"/>
            </a:lvl3pPr>
            <a:lvl4pPr marL="1371532" indent="0" algn="ctr">
              <a:buNone/>
              <a:defRPr sz="2000"/>
            </a:lvl4pPr>
            <a:lvl5pPr marL="1828709" indent="0" algn="ctr">
              <a:buNone/>
              <a:defRPr sz="2000"/>
            </a:lvl5pPr>
            <a:lvl6pPr marL="2285886" indent="0" algn="ctr">
              <a:buNone/>
              <a:defRPr sz="2000"/>
            </a:lvl6pPr>
            <a:lvl7pPr marL="2743062" indent="0" algn="ctr">
              <a:buNone/>
              <a:defRPr sz="2000"/>
            </a:lvl7pPr>
            <a:lvl8pPr marL="3200240" indent="0" algn="ctr">
              <a:buNone/>
              <a:defRPr sz="2000"/>
            </a:lvl8pPr>
            <a:lvl9pPr marL="3657418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62465" y="6381065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03" y="868680"/>
            <a:ext cx="1492847" cy="51206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09319" y="868680"/>
            <a:ext cx="8136932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62465" y="6368707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2465" y="6384048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9503" y="1298448"/>
            <a:ext cx="8983609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9503" y="4672584"/>
            <a:ext cx="9001897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2465" y="6368707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1633" y="1258784"/>
            <a:ext cx="4693881" cy="473053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3859" y="1258782"/>
            <a:ext cx="4856206" cy="47305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262465" y="6343995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454" y="1220006"/>
            <a:ext cx="4625546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0454" y="2156683"/>
            <a:ext cx="4625546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5898" y="1229990"/>
            <a:ext cx="499541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5898" y="2156683"/>
            <a:ext cx="499541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62465" y="6393421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62465" y="6368707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2465" y="6368708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4022" y="276102"/>
            <a:ext cx="9959546" cy="697676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4022" y="975555"/>
            <a:ext cx="9959545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262465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869268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05231" y="1092531"/>
            <a:ext cx="9675341" cy="5041467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262465" y="6343996"/>
            <a:ext cx="27432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8/24/2026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3" y="6356354"/>
            <a:ext cx="591151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634138" y="6356354"/>
            <a:ext cx="1530927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87103FB-9B0F-4078-83D8-9B57B1775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232" y="276102"/>
            <a:ext cx="9675341" cy="697676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rgbClr val="BDDEFF"/>
            </a:gs>
            <a:gs pos="14000">
              <a:srgbClr val="FDE4CF"/>
            </a:gs>
            <a:gs pos="58000">
              <a:schemeClr val="accent2">
                <a:alpha val="18000"/>
                <a:lumMod val="18000"/>
                <a:lumOff val="82000"/>
              </a:schemeClr>
            </a:gs>
            <a:gs pos="100000">
              <a:srgbClr val="FDC9B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95265" cy="6858000"/>
          </a:xfrm>
          <a:prstGeom prst="rect">
            <a:avLst/>
          </a:prstGeom>
          <a:solidFill>
            <a:srgbClr val="E8DB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796B70-8E11-4A72-B3A5-E91F9F10A05D}"/>
              </a:ext>
            </a:extLst>
          </p:cNvPr>
          <p:cNvSpPr/>
          <p:nvPr userDrawn="1"/>
        </p:nvSpPr>
        <p:spPr>
          <a:xfrm>
            <a:off x="0" y="0"/>
            <a:ext cx="1295269" cy="6858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454" y="426858"/>
            <a:ext cx="10169611" cy="664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454" y="1190601"/>
            <a:ext cx="10169611" cy="4828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8F03D6-5509-4F6A-8FD7-388A7F9F5C3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212547" y="758953"/>
            <a:ext cx="870170" cy="1103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E5AECC-36FB-49F1-A94E-AE0A93757E03}"/>
              </a:ext>
            </a:extLst>
          </p:cNvPr>
          <p:cNvSpPr/>
          <p:nvPr userDrawn="1"/>
        </p:nvSpPr>
        <p:spPr>
          <a:xfrm>
            <a:off x="73524" y="2978287"/>
            <a:ext cx="1046440" cy="3598860"/>
          </a:xfrm>
          <a:prstGeom prst="rect">
            <a:avLst/>
          </a:prstGeom>
          <a:noFill/>
        </p:spPr>
        <p:txBody>
          <a:bodyPr vert="vert270" wrap="square" lIns="91440" tIns="45720" rIns="91440" bIns="45720" anchor="ctr" anchorCtr="0">
            <a:spAutoFit/>
          </a:bodyPr>
          <a:lstStyle/>
          <a:p>
            <a:pPr algn="ctr"/>
            <a:r>
              <a:rPr lang="en-US" sz="2800" b="0" cap="none" spc="-1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Zonta District 10</a:t>
            </a:r>
          </a:p>
          <a:p>
            <a:pPr algn="ctr"/>
            <a:r>
              <a:rPr lang="en-US" sz="2800" b="0" cap="none" spc="-1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2026  Governor’s Summit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0BDD3D-C1EA-EC38-EA19-31DF66594A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54193" y="3553396"/>
            <a:ext cx="2761057" cy="28777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0" indent="-182870" algn="l" defTabSz="914354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3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766" indent="-182870" algn="l" defTabSz="914354" rtl="0" eaLnBrk="1" latinLnBrk="0" hangingPunct="1">
        <a:lnSpc>
          <a:spcPct val="90000"/>
        </a:lnSpc>
        <a:spcBef>
          <a:spcPts val="251"/>
        </a:spcBef>
        <a:spcAft>
          <a:spcPts val="251"/>
        </a:spcAft>
        <a:buClr>
          <a:schemeClr val="accent1"/>
        </a:buClr>
        <a:buFont typeface="Wingdings 2" pitchFamily="18" charset="2"/>
        <a:buChar char="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942" indent="-182870" algn="l" defTabSz="914354" rtl="0" eaLnBrk="1" latinLnBrk="0" hangingPunct="1">
        <a:lnSpc>
          <a:spcPct val="90000"/>
        </a:lnSpc>
        <a:spcBef>
          <a:spcPts val="251"/>
        </a:spcBef>
        <a:spcAft>
          <a:spcPts val="251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120" indent="-182870" algn="l" defTabSz="914354" rtl="0" eaLnBrk="1" latinLnBrk="0" hangingPunct="1">
        <a:lnSpc>
          <a:spcPct val="90000"/>
        </a:lnSpc>
        <a:spcBef>
          <a:spcPts val="251"/>
        </a:spcBef>
        <a:spcAft>
          <a:spcPts val="251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298" indent="-182870" algn="l" defTabSz="914354" rtl="0" eaLnBrk="1" latinLnBrk="0" hangingPunct="1">
        <a:lnSpc>
          <a:spcPct val="90000"/>
        </a:lnSpc>
        <a:spcBef>
          <a:spcPts val="251"/>
        </a:spcBef>
        <a:spcAft>
          <a:spcPts val="251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251"/>
        </a:spcBef>
        <a:spcAft>
          <a:spcPts val="251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251"/>
        </a:spcBef>
        <a:spcAft>
          <a:spcPts val="251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251"/>
        </a:spcBef>
        <a:spcAft>
          <a:spcPts val="251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251"/>
        </a:spcBef>
        <a:spcAft>
          <a:spcPts val="251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1B997-3C0A-4746-B261-01700F80A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0988" y="1575946"/>
            <a:ext cx="9312585" cy="2298879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Welcome to the Zonta International </a:t>
            </a:r>
            <a:br>
              <a:rPr lang="en-US" sz="4800" dirty="0"/>
            </a:br>
            <a:r>
              <a:rPr lang="en-US" sz="4800" dirty="0"/>
              <a:t>6th District 10 Governor’s Summit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8C2717-8A46-4C29-A40D-CE35B84948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7260" y="4132614"/>
            <a:ext cx="4835047" cy="140095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Lafayette, Louisiana</a:t>
            </a:r>
          </a:p>
          <a:p>
            <a:pPr algn="ctr"/>
            <a:r>
              <a:rPr lang="en-US" sz="3600" dirty="0"/>
              <a:t>October 17, 2026</a:t>
            </a:r>
          </a:p>
        </p:txBody>
      </p:sp>
    </p:spTree>
    <p:extLst>
      <p:ext uri="{BB962C8B-B14F-4D97-AF65-F5344CB8AC3E}">
        <p14:creationId xmlns:p14="http://schemas.microsoft.com/office/powerpoint/2010/main" val="306885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DED07E1-2461-4330-ABFB-0AF19D127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605" y="814871"/>
            <a:ext cx="9243953" cy="325526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403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57E2A-B027-CAB0-10ED-3AE4505EB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16" y="2827158"/>
            <a:ext cx="10169611" cy="664191"/>
          </a:xfrm>
        </p:spPr>
        <p:txBody>
          <a:bodyPr>
            <a:normAutofit fontScale="90000"/>
          </a:bodyPr>
          <a:lstStyle/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53394518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384</TotalTime>
  <Words>18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Corbel</vt:lpstr>
      <vt:lpstr>Wingdings 2</vt:lpstr>
      <vt:lpstr>Frame</vt:lpstr>
      <vt:lpstr>Welcome to the Zonta International  6th District 10 Governor’s Summit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Judith Kautz</dc:creator>
  <cp:lastModifiedBy>Judith Kautz</cp:lastModifiedBy>
  <cp:revision>53</cp:revision>
  <dcterms:created xsi:type="dcterms:W3CDTF">2019-02-18T18:48:09Z</dcterms:created>
  <dcterms:modified xsi:type="dcterms:W3CDTF">2026-08-24T17:11:12Z</dcterms:modified>
</cp:coreProperties>
</file>