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59" r:id="rId4"/>
    <p:sldId id="257" r:id="rId5"/>
    <p:sldId id="258" r:id="rId6"/>
    <p:sldId id="263" r:id="rId7"/>
    <p:sldId id="264" r:id="rId8"/>
    <p:sldId id="265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3"/>
  </p:normalViewPr>
  <p:slideViewPr>
    <p:cSldViewPr snapToGrid="0">
      <p:cViewPr varScale="1">
        <p:scale>
          <a:sx n="88" d="100"/>
          <a:sy n="88" d="100"/>
        </p:scale>
        <p:origin x="58" y="2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32C41-6558-0E43-BD19-B59A83D6BBC8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93869-5109-254A-8CF9-F2166F737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036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WHAT EACH OF THESE HAVE TO DO WITH LEADERSHIP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93869-5109-254A-8CF9-F2166F73790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092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HAVE AN OPEN MIND</a:t>
            </a:r>
          </a:p>
          <a:p>
            <a:r>
              <a:rPr lang="en-US" dirty="0"/>
              <a:t>LEARN FROM THE ONES YOU LEAD</a:t>
            </a:r>
          </a:p>
          <a:p>
            <a:r>
              <a:rPr lang="en-US" dirty="0"/>
              <a:t>COMMUNICATION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93869-5109-254A-8CF9-F2166F73790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45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PERFECTION IS NOT AN OPTION</a:t>
            </a:r>
          </a:p>
          <a:p>
            <a:r>
              <a:rPr lang="en-US" dirty="0"/>
              <a:t>MESSY AND COMPLICATED</a:t>
            </a:r>
          </a:p>
          <a:p>
            <a:r>
              <a:rPr lang="en-US" dirty="0"/>
              <a:t>TRY THINGS </a:t>
            </a:r>
          </a:p>
          <a:p>
            <a:r>
              <a:rPr lang="en-US" dirty="0"/>
              <a:t>SEE WHAT WORKS AND WHAT DOESN’T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93869-5109-254A-8CF9-F2166F73790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0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HELPING OTHERS TO BECOME</a:t>
            </a:r>
          </a:p>
          <a:p>
            <a:r>
              <a:rPr lang="en-US" dirty="0"/>
              <a:t>CULTURE OF ALLOWING OTHERS TO GET IT WRONG AND LEARN</a:t>
            </a:r>
          </a:p>
          <a:p>
            <a:r>
              <a:rPr lang="en-US" dirty="0"/>
              <a:t>HELP OTHERS BRING THEIR BEST SELVES TO THE CLUB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93869-5109-254A-8CF9-F2166F73790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6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HELPING OTHERS TO BECOME</a:t>
            </a:r>
          </a:p>
          <a:p>
            <a:r>
              <a:rPr lang="en-US" dirty="0"/>
              <a:t>CULTURE OF ALLOWING OTHERS TO GET IT WRONG AND LEARN</a:t>
            </a:r>
          </a:p>
          <a:p>
            <a:r>
              <a:rPr lang="en-US" dirty="0"/>
              <a:t>HELP OTHERS BRING THEIR BEST SELVES TO THE CLUB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93869-5109-254A-8CF9-F2166F73790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9226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HELPING OTHERS TO BECOME</a:t>
            </a:r>
          </a:p>
          <a:p>
            <a:r>
              <a:rPr lang="en-US" dirty="0"/>
              <a:t>CULTURE OF ALLOWING OTHERS TO GET IT WRONG AND LEARN</a:t>
            </a:r>
          </a:p>
          <a:p>
            <a:r>
              <a:rPr lang="en-US" dirty="0"/>
              <a:t>HELP OTHERS BRING THEIR BEST SELVES TO THE CLUB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93869-5109-254A-8CF9-F2166F73790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657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HELPING OTHERS TO BECOME</a:t>
            </a:r>
          </a:p>
          <a:p>
            <a:r>
              <a:rPr lang="en-US" dirty="0"/>
              <a:t>CULTURE OF ALLOWING OTHERS TO GET IT WRONG AND LEARN</a:t>
            </a:r>
          </a:p>
          <a:p>
            <a:r>
              <a:rPr lang="en-US" dirty="0"/>
              <a:t>HELP OTHERS BRING THEIR BEST SELVES TO THE CLUB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93869-5109-254A-8CF9-F2166F73790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596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93869-5109-254A-8CF9-F2166F73790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14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71CF4-243C-1465-3468-0EA58823DC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FD416E-FCED-B82D-A307-46F54A6009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89B6D-2F3E-67A7-BD24-C19339730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531C9-5F38-C40C-1387-9B928982B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3D049-9908-2D30-DD03-77C978893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16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893AA-F61F-A089-F6DD-4BA2A8E4F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7DAAC0-2695-BA34-9724-5FFB8A7281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D17A4-AC0B-830E-746C-7FA49DA4D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32754-A4B4-30D7-B736-44ED10E77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9823B-3932-6C03-B00F-874DD911D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42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D2FB6E-5BBC-079F-2453-F0A6CCE21A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8EDD76-A6C0-2D07-06AF-1BE5E268D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AF40C-04B7-DA40-EBCE-8012DB2AC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BBF6C-8C27-E8CB-8E20-4FAD66C95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88A38-0118-054C-3425-68C96A4B1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7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B4E7-B29C-6764-2BDA-1FC4AAA6F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DA498-07E2-3773-DF2F-F8CBCCF1A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A8A4B-9262-9273-D41C-14FAC8D5D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F7473-8A19-D645-F837-13301C369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52AD9-4714-466D-CE9F-C5D9C5F6D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52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D7886-AFB0-306C-28FE-3F7A6179E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1FA651-AF3F-1491-AEF6-1B18118B6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888B6-AE2D-52C6-43CF-D2B56C4F7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AAC44-4775-4BE5-D068-9B57B91C9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74394-ABD5-24DF-BE31-DC8AEC52C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7D9D0-15F9-2216-4B8B-364ED5E2E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7F828-74ED-63DB-AEC5-410A28CCF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E8931C-EE45-EF50-E210-9D99E16740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E068DD-581E-134F-FD68-51FE2C0F8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D7A07-58A9-AE36-2A82-B59731087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65D5D-2FD9-55A2-4DD5-17C1D7374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84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00A21-A6D8-A38A-146D-637FA92F1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E461D4-B11A-0C92-BC9C-0ACF3E6B5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EFBB8-558C-41F5-6F60-67C0F6F6A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970767-1169-8078-2355-84E3076EC1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BA299B-AE8D-FDB3-CBAB-C41A5C45C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6D56B3-F900-8C4C-4F29-DA506C48A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4117B7-0A1B-FDAB-8C81-E42899614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F711B9-BA95-7D5C-FB2D-1C4A0FE0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34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9AE9F-A54D-DF4B-027A-84D0F9C69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F1C136-92CA-5870-D28D-48FC86707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6C9AF6-003B-E991-1940-95759A3F6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7D7280-3DCB-A042-528E-C554A711D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2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DD6932-65B6-0995-F61A-E2C2676C4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1F6B41-ED62-992B-364F-F3DF2A641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4ACD21-5C2B-A0F6-0DF6-7613A88E2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75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9E8AA-2979-804A-94DC-F8B85AFF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28D99-3862-3837-EF24-6220200D0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AA3F72-08F8-E988-8196-A6A0D145C0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AA6703-07E2-AF20-39D6-E689B87DB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B93DD2-14EF-82CA-316A-E7EC36DD4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D1CD25-8EC8-91F2-7C9C-D79787930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91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E2267-4EB7-D86F-8E95-4385BCFAE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31AC13-91ED-6EC0-6F14-9D1AE3C0D0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D3AB6-CC11-366B-0E34-715C839DDA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7A06B6-E499-FD32-D891-BC97AFE97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7E3761-9568-A922-3C36-B00C61CD5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240949-3670-C55A-563B-F490C4E75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F23F27-DC6E-17D5-6DD9-B250C18D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F61F7-8797-97D7-5185-C3AD3BC63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97DD0-91BC-6652-5157-1593636F27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AB084-4248-5D49-90E1-6CFD0C532CE3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F68E3-9D9E-537A-7763-3063596C57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2B936-085D-C439-28D7-575D8EB33E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4AD3E-7B59-974B-9EDD-39898302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30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ABBBA-232B-A369-AF8B-95C0D3D63C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9186"/>
            <a:ext cx="9144000" cy="1882184"/>
          </a:xfrm>
        </p:spPr>
        <p:txBody>
          <a:bodyPr/>
          <a:lstStyle/>
          <a:p>
            <a:r>
              <a:rPr lang="en-US" dirty="0"/>
              <a:t>Overcoming the</a:t>
            </a:r>
            <a:br>
              <a:rPr lang="en-US" dirty="0"/>
            </a:br>
            <a:r>
              <a:rPr lang="en-US" dirty="0"/>
              <a:t> ‘Imposter Syndrome’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D5B1C9-C6F9-A629-F267-3B36370FD6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01370"/>
            <a:ext cx="9144000" cy="1655762"/>
          </a:xfrm>
        </p:spPr>
        <p:txBody>
          <a:bodyPr/>
          <a:lstStyle/>
          <a:p>
            <a:r>
              <a:rPr lang="en-US" dirty="0"/>
              <a:t>BY LIANNE PICOT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86650D-CF08-4172-E9E9-73590BBE13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730" y="2925172"/>
            <a:ext cx="3626146" cy="36261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97DF2D-00B0-DA91-9164-F0A3EEB21F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7606" y="6031597"/>
            <a:ext cx="1807535" cy="6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07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6728-39EE-41CA-0C17-FF346330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ask ‘why’ you are feeling this way.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FAC8B-3397-7291-B7D9-39388DC03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 natural!</a:t>
            </a:r>
          </a:p>
          <a:p>
            <a:r>
              <a:rPr lang="en-US" dirty="0"/>
              <a:t>Don’t over analyze.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B2D669-4FC2-0288-0555-846E67D8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7606" y="6031597"/>
            <a:ext cx="1807535" cy="6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972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6728-39EE-41CA-0C17-FF346330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Accept the fraud feeling exists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FAC8B-3397-7291-B7D9-39388DC03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 to recognize the fraud feeling, you are new to this.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825016-9B70-31EC-E674-9E0DECE00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7606" y="6031597"/>
            <a:ext cx="1807535" cy="6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59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6728-39EE-41CA-0C17-FF346330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 its existence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FAC8B-3397-7291-B7D9-39388DC03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Greet it head-on and learn from it.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6B74E3-0C00-8A83-9326-3DA2E7B9AC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7606" y="6031597"/>
            <a:ext cx="1807535" cy="6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900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6728-39EE-41CA-0C17-FF346330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Invite it to leave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FAC8B-3397-7291-B7D9-39388DC03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You’ve tackled the steps.</a:t>
            </a:r>
          </a:p>
          <a:p>
            <a:r>
              <a:rPr lang="en-US" dirty="0"/>
              <a:t>It can leave now.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333428-D27E-9623-CD79-4D6C19CF60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7606" y="6031597"/>
            <a:ext cx="1807535" cy="6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795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6728-39EE-41CA-0C17-FF346330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on the look 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FAC8B-3397-7291-B7D9-39388DC03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responsibilities/new job can be a trigger.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333428-D27E-9623-CD79-4D6C19CF60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7606" y="6031597"/>
            <a:ext cx="1807535" cy="6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460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6728-39EE-41CA-0C17-FF346330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 your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FAC8B-3397-7291-B7D9-39388DC03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Rely on network of your peers.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333428-D27E-9623-CD79-4D6C19CF60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7606" y="6031597"/>
            <a:ext cx="1807535" cy="6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678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6728-39EE-41CA-0C17-FF346330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are good enough!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FAC8B-3397-7291-B7D9-39388DC03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Remind yourself – You can do it!</a:t>
            </a:r>
          </a:p>
          <a:p>
            <a:r>
              <a:rPr lang="en-US" dirty="0"/>
              <a:t>Others have confidence in you, too.</a:t>
            </a:r>
          </a:p>
          <a:p>
            <a:r>
              <a:rPr lang="en-US" dirty="0"/>
              <a:t>Keep going – despite feeling like a fraud.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333428-D27E-9623-CD79-4D6C19CF60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7606" y="6031597"/>
            <a:ext cx="1807535" cy="6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185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51D4069-7714-645F-76A0-5CCFF098A5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75340" y="1185862"/>
            <a:ext cx="4201300" cy="1828801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E304005-0868-88A8-6D11-443C00BB8E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1600" y="2362200"/>
            <a:ext cx="3797300" cy="2133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61B2E20-79F0-EE46-003B-DA9D8EC4C6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1375" y="3648075"/>
            <a:ext cx="4038600" cy="20193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BC3A4C6-2CFF-3847-E6F0-6FE5E8BD680A}"/>
              </a:ext>
            </a:extLst>
          </p:cNvPr>
          <p:cNvSpPr txBox="1"/>
          <p:nvPr/>
        </p:nvSpPr>
        <p:spPr>
          <a:xfrm>
            <a:off x="5568026" y="1118785"/>
            <a:ext cx="63571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WHEN WE WORK WITH OTHERS 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4A62EE-27E0-80E3-CE29-BB9730674174}"/>
              </a:ext>
            </a:extLst>
          </p:cNvPr>
          <p:cNvSpPr txBox="1"/>
          <p:nvPr/>
        </p:nvSpPr>
        <p:spPr>
          <a:xfrm>
            <a:off x="806634" y="5205710"/>
            <a:ext cx="55091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WE LEARN AND GROW</a:t>
            </a:r>
          </a:p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959AFD2-3B6E-6F30-65DB-237AEB59CF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97606" y="6031597"/>
            <a:ext cx="1807535" cy="6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961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1FBAC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275</Words>
  <Application>Microsoft Office PowerPoint</Application>
  <PresentationFormat>Widescreen</PresentationFormat>
  <Paragraphs>53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Overcoming the  ‘Imposter Syndrome’</vt:lpstr>
      <vt:lpstr>Don’t ask ‘why’ you are feeling this way.</vt:lpstr>
      <vt:lpstr>Accept the fraud feeling exists</vt:lpstr>
      <vt:lpstr>Acknowledge its existence</vt:lpstr>
      <vt:lpstr>Invite it to leave</vt:lpstr>
      <vt:lpstr>Be on the look out</vt:lpstr>
      <vt:lpstr>Build your network</vt:lpstr>
      <vt:lpstr>You are good enough!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YOU WILL NEVER “BECOME” A LEADER</dc:title>
  <dc:creator>Dory Thomassie</dc:creator>
  <cp:lastModifiedBy>Judith Kautz</cp:lastModifiedBy>
  <cp:revision>9</cp:revision>
  <dcterms:created xsi:type="dcterms:W3CDTF">2022-10-22T11:55:00Z</dcterms:created>
  <dcterms:modified xsi:type="dcterms:W3CDTF">2022-11-05T21:27:17Z</dcterms:modified>
</cp:coreProperties>
</file>