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2"/>
  </p:sldMasterIdLst>
  <p:notesMasterIdLst>
    <p:notesMasterId r:id="rId46"/>
  </p:notesMasterIdLst>
  <p:sldIdLst>
    <p:sldId id="256" r:id="rId3"/>
    <p:sldId id="319" r:id="rId4"/>
    <p:sldId id="320" r:id="rId5"/>
    <p:sldId id="330" r:id="rId6"/>
    <p:sldId id="321" r:id="rId7"/>
    <p:sldId id="331" r:id="rId8"/>
    <p:sldId id="322" r:id="rId9"/>
    <p:sldId id="332" r:id="rId10"/>
    <p:sldId id="323" r:id="rId11"/>
    <p:sldId id="333" r:id="rId12"/>
    <p:sldId id="324" r:id="rId13"/>
    <p:sldId id="334" r:id="rId14"/>
    <p:sldId id="325" r:id="rId15"/>
    <p:sldId id="335" r:id="rId16"/>
    <p:sldId id="326" r:id="rId17"/>
    <p:sldId id="336" r:id="rId18"/>
    <p:sldId id="327" r:id="rId19"/>
    <p:sldId id="337" r:id="rId20"/>
    <p:sldId id="328" r:id="rId21"/>
    <p:sldId id="338" r:id="rId22"/>
    <p:sldId id="329" r:id="rId23"/>
    <p:sldId id="339" r:id="rId24"/>
    <p:sldId id="360"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9" r:id="rId41"/>
    <p:sldId id="355" r:id="rId42"/>
    <p:sldId id="356" r:id="rId43"/>
    <p:sldId id="357" r:id="rId44"/>
    <p:sldId id="358" r:id="rId45"/>
  </p:sldIdLst>
  <p:sldSz cx="12192000" cy="6858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9FE"/>
    <a:srgbClr val="B8E0FE"/>
    <a:srgbClr val="B7D4FF"/>
    <a:srgbClr val="FFE3AB"/>
    <a:srgbClr val="FFEEBD"/>
    <a:srgbClr val="FCD6B6"/>
    <a:srgbClr val="740000"/>
    <a:srgbClr val="800000"/>
    <a:srgbClr val="FCCDA6"/>
    <a:srgbClr val="FAA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7E1C99-72D5-4151-B5E8-6679D58FF379}" v="33" dt="2026-03-09T23:04:38.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60118" autoAdjust="0"/>
  </p:normalViewPr>
  <p:slideViewPr>
    <p:cSldViewPr snapToGrid="0">
      <p:cViewPr varScale="1">
        <p:scale>
          <a:sx n="64" d="100"/>
          <a:sy n="64" d="100"/>
        </p:scale>
        <p:origin x="1746" y="66"/>
      </p:cViewPr>
      <p:guideLst/>
    </p:cSldViewPr>
  </p:slideViewPr>
  <p:outlineViewPr>
    <p:cViewPr>
      <p:scale>
        <a:sx n="33" d="100"/>
        <a:sy n="33" d="100"/>
      </p:scale>
      <p:origin x="0" y="-102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drick, Paige" userId="79037bc2-64c8-4bdc-bef1-32c0491a172d" providerId="ADAL" clId="{287E1C99-72D5-4151-B5E8-6679D58FF379}"/>
    <pc:docChg chg="undo custSel addSld delSld modSld">
      <pc:chgData name="Kendrick, Paige" userId="79037bc2-64c8-4bdc-bef1-32c0491a172d" providerId="ADAL" clId="{287E1C99-72D5-4151-B5E8-6679D58FF379}" dt="2026-03-09T23:05:51.348" v="4801" actId="478"/>
      <pc:docMkLst>
        <pc:docMk/>
      </pc:docMkLst>
      <pc:sldChg chg="add del">
        <pc:chgData name="Kendrick, Paige" userId="79037bc2-64c8-4bdc-bef1-32c0491a172d" providerId="ADAL" clId="{287E1C99-72D5-4151-B5E8-6679D58FF379}" dt="2026-03-09T17:56:00.818" v="389"/>
        <pc:sldMkLst>
          <pc:docMk/>
          <pc:sldMk cId="3506878593" sldId="293"/>
        </pc:sldMkLst>
      </pc:sldChg>
      <pc:sldChg chg="modSp mod">
        <pc:chgData name="Kendrick, Paige" userId="79037bc2-64c8-4bdc-bef1-32c0491a172d" providerId="ADAL" clId="{287E1C99-72D5-4151-B5E8-6679D58FF379}" dt="2026-03-09T15:26:02.538" v="86" actId="113"/>
        <pc:sldMkLst>
          <pc:docMk/>
          <pc:sldMk cId="4261623308" sldId="321"/>
        </pc:sldMkLst>
        <pc:spChg chg="mod">
          <ac:chgData name="Kendrick, Paige" userId="79037bc2-64c8-4bdc-bef1-32c0491a172d" providerId="ADAL" clId="{287E1C99-72D5-4151-B5E8-6679D58FF379}" dt="2026-03-09T15:23:06.713" v="11" actId="122"/>
          <ac:spMkLst>
            <pc:docMk/>
            <pc:sldMk cId="4261623308" sldId="321"/>
            <ac:spMk id="2" creationId="{C79BFC67-7EB6-3DB3-E1CD-B9A487E8D7AE}"/>
          </ac:spMkLst>
        </pc:spChg>
        <pc:spChg chg="mod">
          <ac:chgData name="Kendrick, Paige" userId="79037bc2-64c8-4bdc-bef1-32c0491a172d" providerId="ADAL" clId="{287E1C99-72D5-4151-B5E8-6679D58FF379}" dt="2026-03-09T15:26:02.538" v="86" actId="113"/>
          <ac:spMkLst>
            <pc:docMk/>
            <pc:sldMk cId="4261623308" sldId="321"/>
            <ac:spMk id="3" creationId="{747A6FCC-33D0-1067-3719-4A027A6C9DB2}"/>
          </ac:spMkLst>
        </pc:spChg>
      </pc:sldChg>
      <pc:sldChg chg="modSp mod">
        <pc:chgData name="Kendrick, Paige" userId="79037bc2-64c8-4bdc-bef1-32c0491a172d" providerId="ADAL" clId="{287E1C99-72D5-4151-B5E8-6679D58FF379}" dt="2026-03-09T15:26:09.857" v="87" actId="113"/>
        <pc:sldMkLst>
          <pc:docMk/>
          <pc:sldMk cId="3976961534" sldId="322"/>
        </pc:sldMkLst>
        <pc:spChg chg="mod">
          <ac:chgData name="Kendrick, Paige" userId="79037bc2-64c8-4bdc-bef1-32c0491a172d" providerId="ADAL" clId="{287E1C99-72D5-4151-B5E8-6679D58FF379}" dt="2026-03-09T15:24:02.293" v="35" actId="122"/>
          <ac:spMkLst>
            <pc:docMk/>
            <pc:sldMk cId="3976961534" sldId="322"/>
            <ac:spMk id="4" creationId="{E42BD563-7482-4118-A3C7-AD14263F9B77}"/>
          </ac:spMkLst>
        </pc:spChg>
        <pc:spChg chg="mod">
          <ac:chgData name="Kendrick, Paige" userId="79037bc2-64c8-4bdc-bef1-32c0491a172d" providerId="ADAL" clId="{287E1C99-72D5-4151-B5E8-6679D58FF379}" dt="2026-03-09T15:26:09.857" v="87" actId="113"/>
          <ac:spMkLst>
            <pc:docMk/>
            <pc:sldMk cId="3976961534" sldId="322"/>
            <ac:spMk id="5" creationId="{721A2347-15CB-4B63-BC1A-E87FF25AA5FC}"/>
          </ac:spMkLst>
        </pc:spChg>
      </pc:sldChg>
      <pc:sldChg chg="modSp mod">
        <pc:chgData name="Kendrick, Paige" userId="79037bc2-64c8-4bdc-bef1-32c0491a172d" providerId="ADAL" clId="{287E1C99-72D5-4151-B5E8-6679D58FF379}" dt="2026-03-09T15:26:18.505" v="89" actId="113"/>
        <pc:sldMkLst>
          <pc:docMk/>
          <pc:sldMk cId="1905918865" sldId="323"/>
        </pc:sldMkLst>
        <pc:spChg chg="mod">
          <ac:chgData name="Kendrick, Paige" userId="79037bc2-64c8-4bdc-bef1-32c0491a172d" providerId="ADAL" clId="{287E1C99-72D5-4151-B5E8-6679D58FF379}" dt="2026-03-09T15:24:34.915" v="54" actId="20577"/>
          <ac:spMkLst>
            <pc:docMk/>
            <pc:sldMk cId="1905918865" sldId="323"/>
            <ac:spMk id="4" creationId="{B56F7E9F-068B-4342-BB75-C37E44E2D408}"/>
          </ac:spMkLst>
        </pc:spChg>
        <pc:spChg chg="mod">
          <ac:chgData name="Kendrick, Paige" userId="79037bc2-64c8-4bdc-bef1-32c0491a172d" providerId="ADAL" clId="{287E1C99-72D5-4151-B5E8-6679D58FF379}" dt="2026-03-09T15:26:18.505" v="89" actId="113"/>
          <ac:spMkLst>
            <pc:docMk/>
            <pc:sldMk cId="1905918865" sldId="323"/>
            <ac:spMk id="5" creationId="{6BC6EBDF-6E79-4F76-954B-D8F99702F00E}"/>
          </ac:spMkLst>
        </pc:spChg>
      </pc:sldChg>
      <pc:sldChg chg="modSp mod">
        <pc:chgData name="Kendrick, Paige" userId="79037bc2-64c8-4bdc-bef1-32c0491a172d" providerId="ADAL" clId="{287E1C99-72D5-4151-B5E8-6679D58FF379}" dt="2026-03-09T15:26:25.522" v="91" actId="113"/>
        <pc:sldMkLst>
          <pc:docMk/>
          <pc:sldMk cId="1692062370" sldId="324"/>
        </pc:sldMkLst>
        <pc:spChg chg="mod">
          <ac:chgData name="Kendrick, Paige" userId="79037bc2-64c8-4bdc-bef1-32c0491a172d" providerId="ADAL" clId="{287E1C99-72D5-4151-B5E8-6679D58FF379}" dt="2026-03-09T15:25:07.056" v="74" actId="122"/>
          <ac:spMkLst>
            <pc:docMk/>
            <pc:sldMk cId="1692062370" sldId="324"/>
            <ac:spMk id="4" creationId="{6E0CE536-7585-47D4-A940-4349FB059AFA}"/>
          </ac:spMkLst>
        </pc:spChg>
        <pc:spChg chg="mod">
          <ac:chgData name="Kendrick, Paige" userId="79037bc2-64c8-4bdc-bef1-32c0491a172d" providerId="ADAL" clId="{287E1C99-72D5-4151-B5E8-6679D58FF379}" dt="2026-03-09T15:26:25.522" v="91" actId="113"/>
          <ac:spMkLst>
            <pc:docMk/>
            <pc:sldMk cId="1692062370" sldId="324"/>
            <ac:spMk id="5" creationId="{6995952A-7F5F-45A1-9F20-B033D347C5C0}"/>
          </ac:spMkLst>
        </pc:spChg>
      </pc:sldChg>
      <pc:sldChg chg="modSp new mod">
        <pc:chgData name="Kendrick, Paige" userId="79037bc2-64c8-4bdc-bef1-32c0491a172d" providerId="ADAL" clId="{287E1C99-72D5-4151-B5E8-6679D58FF379}" dt="2026-03-09T15:27:17.840" v="126" actId="20577"/>
        <pc:sldMkLst>
          <pc:docMk/>
          <pc:sldMk cId="2968215001" sldId="325"/>
        </pc:sldMkLst>
        <pc:spChg chg="mod">
          <ac:chgData name="Kendrick, Paige" userId="79037bc2-64c8-4bdc-bef1-32c0491a172d" providerId="ADAL" clId="{287E1C99-72D5-4151-B5E8-6679D58FF379}" dt="2026-03-09T15:26:52.313" v="117" actId="122"/>
          <ac:spMkLst>
            <pc:docMk/>
            <pc:sldMk cId="2968215001" sldId="325"/>
            <ac:spMk id="2" creationId="{8B69C07F-825C-89B3-A4C9-1AE64E32BDD2}"/>
          </ac:spMkLst>
        </pc:spChg>
        <pc:spChg chg="mod">
          <ac:chgData name="Kendrick, Paige" userId="79037bc2-64c8-4bdc-bef1-32c0491a172d" providerId="ADAL" clId="{287E1C99-72D5-4151-B5E8-6679D58FF379}" dt="2026-03-09T15:27:17.840" v="126" actId="20577"/>
          <ac:spMkLst>
            <pc:docMk/>
            <pc:sldMk cId="2968215001" sldId="325"/>
            <ac:spMk id="3" creationId="{5494608F-12D1-0E22-2C5F-07CD588452D2}"/>
          </ac:spMkLst>
        </pc:spChg>
      </pc:sldChg>
      <pc:sldChg chg="modSp new mod">
        <pc:chgData name="Kendrick, Paige" userId="79037bc2-64c8-4bdc-bef1-32c0491a172d" providerId="ADAL" clId="{287E1C99-72D5-4151-B5E8-6679D58FF379}" dt="2026-03-09T15:27:58.927" v="149" actId="113"/>
        <pc:sldMkLst>
          <pc:docMk/>
          <pc:sldMk cId="3734297156" sldId="326"/>
        </pc:sldMkLst>
        <pc:spChg chg="mod">
          <ac:chgData name="Kendrick, Paige" userId="79037bc2-64c8-4bdc-bef1-32c0491a172d" providerId="ADAL" clId="{287E1C99-72D5-4151-B5E8-6679D58FF379}" dt="2026-03-09T15:27:38.195" v="140" actId="122"/>
          <ac:spMkLst>
            <pc:docMk/>
            <pc:sldMk cId="3734297156" sldId="326"/>
            <ac:spMk id="2" creationId="{21B2FC9D-B49C-8380-AFDE-7263EED80E4E}"/>
          </ac:spMkLst>
        </pc:spChg>
        <pc:spChg chg="mod">
          <ac:chgData name="Kendrick, Paige" userId="79037bc2-64c8-4bdc-bef1-32c0491a172d" providerId="ADAL" clId="{287E1C99-72D5-4151-B5E8-6679D58FF379}" dt="2026-03-09T15:27:58.927" v="149" actId="113"/>
          <ac:spMkLst>
            <pc:docMk/>
            <pc:sldMk cId="3734297156" sldId="326"/>
            <ac:spMk id="3" creationId="{DA4BBCF5-CBBA-6B18-0510-426F5D74CEB0}"/>
          </ac:spMkLst>
        </pc:spChg>
      </pc:sldChg>
      <pc:sldChg chg="modSp new mod">
        <pc:chgData name="Kendrick, Paige" userId="79037bc2-64c8-4bdc-bef1-32c0491a172d" providerId="ADAL" clId="{287E1C99-72D5-4151-B5E8-6679D58FF379}" dt="2026-03-09T17:15:29.893" v="170" actId="113"/>
        <pc:sldMkLst>
          <pc:docMk/>
          <pc:sldMk cId="2738473563" sldId="327"/>
        </pc:sldMkLst>
        <pc:spChg chg="mod">
          <ac:chgData name="Kendrick, Paige" userId="79037bc2-64c8-4bdc-bef1-32c0491a172d" providerId="ADAL" clId="{287E1C99-72D5-4151-B5E8-6679D58FF379}" dt="2026-03-09T15:28:11.195" v="161" actId="122"/>
          <ac:spMkLst>
            <pc:docMk/>
            <pc:sldMk cId="2738473563" sldId="327"/>
            <ac:spMk id="2" creationId="{992C2B0D-043F-4FE8-F935-98361A4BF3DA}"/>
          </ac:spMkLst>
        </pc:spChg>
        <pc:spChg chg="mod">
          <ac:chgData name="Kendrick, Paige" userId="79037bc2-64c8-4bdc-bef1-32c0491a172d" providerId="ADAL" clId="{287E1C99-72D5-4151-B5E8-6679D58FF379}" dt="2026-03-09T17:15:29.893" v="170" actId="113"/>
          <ac:spMkLst>
            <pc:docMk/>
            <pc:sldMk cId="2738473563" sldId="327"/>
            <ac:spMk id="3" creationId="{D84505FC-2B83-ECCB-F978-A07AA8110562}"/>
          </ac:spMkLst>
        </pc:spChg>
      </pc:sldChg>
      <pc:sldChg chg="modSp new mod">
        <pc:chgData name="Kendrick, Paige" userId="79037bc2-64c8-4bdc-bef1-32c0491a172d" providerId="ADAL" clId="{287E1C99-72D5-4151-B5E8-6679D58FF379}" dt="2026-03-09T17:43:05.899" v="216" actId="113"/>
        <pc:sldMkLst>
          <pc:docMk/>
          <pc:sldMk cId="1231529863" sldId="328"/>
        </pc:sldMkLst>
        <pc:spChg chg="mod">
          <ac:chgData name="Kendrick, Paige" userId="79037bc2-64c8-4bdc-bef1-32c0491a172d" providerId="ADAL" clId="{287E1C99-72D5-4151-B5E8-6679D58FF379}" dt="2026-03-09T17:41:49.858" v="185" actId="122"/>
          <ac:spMkLst>
            <pc:docMk/>
            <pc:sldMk cId="1231529863" sldId="328"/>
            <ac:spMk id="2" creationId="{727714E2-6BB0-4120-7814-7C2B209863AF}"/>
          </ac:spMkLst>
        </pc:spChg>
        <pc:spChg chg="mod">
          <ac:chgData name="Kendrick, Paige" userId="79037bc2-64c8-4bdc-bef1-32c0491a172d" providerId="ADAL" clId="{287E1C99-72D5-4151-B5E8-6679D58FF379}" dt="2026-03-09T17:43:05.899" v="216" actId="113"/>
          <ac:spMkLst>
            <pc:docMk/>
            <pc:sldMk cId="1231529863" sldId="328"/>
            <ac:spMk id="3" creationId="{889D232E-834E-0491-BFB2-6554FE17B822}"/>
          </ac:spMkLst>
        </pc:spChg>
      </pc:sldChg>
      <pc:sldChg chg="modSp new mod">
        <pc:chgData name="Kendrick, Paige" userId="79037bc2-64c8-4bdc-bef1-32c0491a172d" providerId="ADAL" clId="{287E1C99-72D5-4151-B5E8-6679D58FF379}" dt="2026-03-09T17:42:59.202" v="215" actId="113"/>
        <pc:sldMkLst>
          <pc:docMk/>
          <pc:sldMk cId="3957773213" sldId="329"/>
        </pc:sldMkLst>
        <pc:spChg chg="mod">
          <ac:chgData name="Kendrick, Paige" userId="79037bc2-64c8-4bdc-bef1-32c0491a172d" providerId="ADAL" clId="{287E1C99-72D5-4151-B5E8-6679D58FF379}" dt="2026-03-09T17:42:33.021" v="206" actId="122"/>
          <ac:spMkLst>
            <pc:docMk/>
            <pc:sldMk cId="3957773213" sldId="329"/>
            <ac:spMk id="2" creationId="{F3A6E930-4FC3-5F57-22EB-BF5A565DAED6}"/>
          </ac:spMkLst>
        </pc:spChg>
        <pc:spChg chg="mod">
          <ac:chgData name="Kendrick, Paige" userId="79037bc2-64c8-4bdc-bef1-32c0491a172d" providerId="ADAL" clId="{287E1C99-72D5-4151-B5E8-6679D58FF379}" dt="2026-03-09T17:42:59.202" v="215" actId="113"/>
          <ac:spMkLst>
            <pc:docMk/>
            <pc:sldMk cId="3957773213" sldId="329"/>
            <ac:spMk id="3" creationId="{F46B65D0-7AFE-D063-DE12-2E2EDC9762C2}"/>
          </ac:spMkLst>
        </pc:spChg>
      </pc:sldChg>
      <pc:sldChg chg="modSp new mod">
        <pc:chgData name="Kendrick, Paige" userId="79037bc2-64c8-4bdc-bef1-32c0491a172d" providerId="ADAL" clId="{287E1C99-72D5-4151-B5E8-6679D58FF379}" dt="2026-03-09T17:43:58.860" v="230"/>
        <pc:sldMkLst>
          <pc:docMk/>
          <pc:sldMk cId="4213132647" sldId="330"/>
        </pc:sldMkLst>
        <pc:spChg chg="mod">
          <ac:chgData name="Kendrick, Paige" userId="79037bc2-64c8-4bdc-bef1-32c0491a172d" providerId="ADAL" clId="{287E1C99-72D5-4151-B5E8-6679D58FF379}" dt="2026-03-09T17:43:46.777" v="228" actId="122"/>
          <ac:spMkLst>
            <pc:docMk/>
            <pc:sldMk cId="4213132647" sldId="330"/>
            <ac:spMk id="2" creationId="{4BB0CE9D-9840-EBC3-BA13-A044E65FD6D0}"/>
          </ac:spMkLst>
        </pc:spChg>
        <pc:spChg chg="mod">
          <ac:chgData name="Kendrick, Paige" userId="79037bc2-64c8-4bdc-bef1-32c0491a172d" providerId="ADAL" clId="{287E1C99-72D5-4151-B5E8-6679D58FF379}" dt="2026-03-09T17:43:58.860" v="230"/>
          <ac:spMkLst>
            <pc:docMk/>
            <pc:sldMk cId="4213132647" sldId="330"/>
            <ac:spMk id="3" creationId="{5830A7B5-F6E2-647F-823C-C1D12627C6C7}"/>
          </ac:spMkLst>
        </pc:spChg>
      </pc:sldChg>
      <pc:sldChg chg="modSp new mod">
        <pc:chgData name="Kendrick, Paige" userId="79037bc2-64c8-4bdc-bef1-32c0491a172d" providerId="ADAL" clId="{287E1C99-72D5-4151-B5E8-6679D58FF379}" dt="2026-03-09T17:44:26.176" v="242"/>
        <pc:sldMkLst>
          <pc:docMk/>
          <pc:sldMk cId="2341895908" sldId="331"/>
        </pc:sldMkLst>
        <pc:spChg chg="mod">
          <ac:chgData name="Kendrick, Paige" userId="79037bc2-64c8-4bdc-bef1-32c0491a172d" providerId="ADAL" clId="{287E1C99-72D5-4151-B5E8-6679D58FF379}" dt="2026-03-09T17:44:13.842" v="240" actId="122"/>
          <ac:spMkLst>
            <pc:docMk/>
            <pc:sldMk cId="2341895908" sldId="331"/>
            <ac:spMk id="2" creationId="{8E8B76E5-9627-6A80-C950-A788534DAA6E}"/>
          </ac:spMkLst>
        </pc:spChg>
        <pc:spChg chg="mod">
          <ac:chgData name="Kendrick, Paige" userId="79037bc2-64c8-4bdc-bef1-32c0491a172d" providerId="ADAL" clId="{287E1C99-72D5-4151-B5E8-6679D58FF379}" dt="2026-03-09T17:44:26.176" v="242"/>
          <ac:spMkLst>
            <pc:docMk/>
            <pc:sldMk cId="2341895908" sldId="331"/>
            <ac:spMk id="3" creationId="{69E1DB79-967D-F274-59CF-746874B5E6BF}"/>
          </ac:spMkLst>
        </pc:spChg>
      </pc:sldChg>
      <pc:sldChg chg="modSp new mod">
        <pc:chgData name="Kendrick, Paige" userId="79037bc2-64c8-4bdc-bef1-32c0491a172d" providerId="ADAL" clId="{287E1C99-72D5-4151-B5E8-6679D58FF379}" dt="2026-03-09T17:44:51.578" v="252" actId="122"/>
        <pc:sldMkLst>
          <pc:docMk/>
          <pc:sldMk cId="982481114" sldId="332"/>
        </pc:sldMkLst>
        <pc:spChg chg="mod">
          <ac:chgData name="Kendrick, Paige" userId="79037bc2-64c8-4bdc-bef1-32c0491a172d" providerId="ADAL" clId="{287E1C99-72D5-4151-B5E8-6679D58FF379}" dt="2026-03-09T17:44:51.578" v="252" actId="122"/>
          <ac:spMkLst>
            <pc:docMk/>
            <pc:sldMk cId="982481114" sldId="332"/>
            <ac:spMk id="2" creationId="{4169F2A3-4DBB-01B7-4B9F-C04109CEA8A0}"/>
          </ac:spMkLst>
        </pc:spChg>
        <pc:spChg chg="mod">
          <ac:chgData name="Kendrick, Paige" userId="79037bc2-64c8-4bdc-bef1-32c0491a172d" providerId="ADAL" clId="{287E1C99-72D5-4151-B5E8-6679D58FF379}" dt="2026-03-09T17:44:48.100" v="251"/>
          <ac:spMkLst>
            <pc:docMk/>
            <pc:sldMk cId="982481114" sldId="332"/>
            <ac:spMk id="3" creationId="{94C2F2C3-CDF8-21A4-34D4-9E84125E7502}"/>
          </ac:spMkLst>
        </pc:spChg>
      </pc:sldChg>
      <pc:sldChg chg="modSp new mod">
        <pc:chgData name="Kendrick, Paige" userId="79037bc2-64c8-4bdc-bef1-32c0491a172d" providerId="ADAL" clId="{287E1C99-72D5-4151-B5E8-6679D58FF379}" dt="2026-03-09T17:45:23.743" v="262"/>
        <pc:sldMkLst>
          <pc:docMk/>
          <pc:sldMk cId="1267625832" sldId="333"/>
        </pc:sldMkLst>
        <pc:spChg chg="mod">
          <ac:chgData name="Kendrick, Paige" userId="79037bc2-64c8-4bdc-bef1-32c0491a172d" providerId="ADAL" clId="{287E1C99-72D5-4151-B5E8-6679D58FF379}" dt="2026-03-09T17:45:06.290" v="260" actId="122"/>
          <ac:spMkLst>
            <pc:docMk/>
            <pc:sldMk cId="1267625832" sldId="333"/>
            <ac:spMk id="2" creationId="{1D325C02-A359-155D-3C91-0FAABAE97AD5}"/>
          </ac:spMkLst>
        </pc:spChg>
        <pc:spChg chg="mod">
          <ac:chgData name="Kendrick, Paige" userId="79037bc2-64c8-4bdc-bef1-32c0491a172d" providerId="ADAL" clId="{287E1C99-72D5-4151-B5E8-6679D58FF379}" dt="2026-03-09T17:45:23.743" v="262"/>
          <ac:spMkLst>
            <pc:docMk/>
            <pc:sldMk cId="1267625832" sldId="333"/>
            <ac:spMk id="3" creationId="{0406BDD3-C535-D4D4-5F82-806BC0CC1DC7}"/>
          </ac:spMkLst>
        </pc:spChg>
      </pc:sldChg>
      <pc:sldChg chg="modSp new mod">
        <pc:chgData name="Kendrick, Paige" userId="79037bc2-64c8-4bdc-bef1-32c0491a172d" providerId="ADAL" clId="{287E1C99-72D5-4151-B5E8-6679D58FF379}" dt="2026-03-09T17:45:50.186" v="273"/>
        <pc:sldMkLst>
          <pc:docMk/>
          <pc:sldMk cId="1895360337" sldId="334"/>
        </pc:sldMkLst>
        <pc:spChg chg="mod">
          <ac:chgData name="Kendrick, Paige" userId="79037bc2-64c8-4bdc-bef1-32c0491a172d" providerId="ADAL" clId="{287E1C99-72D5-4151-B5E8-6679D58FF379}" dt="2026-03-09T17:45:33.827" v="271" actId="122"/>
          <ac:spMkLst>
            <pc:docMk/>
            <pc:sldMk cId="1895360337" sldId="334"/>
            <ac:spMk id="2" creationId="{8F6252BF-141B-8E98-4924-F1BAC4EA685D}"/>
          </ac:spMkLst>
        </pc:spChg>
        <pc:spChg chg="mod">
          <ac:chgData name="Kendrick, Paige" userId="79037bc2-64c8-4bdc-bef1-32c0491a172d" providerId="ADAL" clId="{287E1C99-72D5-4151-B5E8-6679D58FF379}" dt="2026-03-09T17:45:50.186" v="273"/>
          <ac:spMkLst>
            <pc:docMk/>
            <pc:sldMk cId="1895360337" sldId="334"/>
            <ac:spMk id="3" creationId="{12E3EF45-3524-1A08-CA93-38A538DF6487}"/>
          </ac:spMkLst>
        </pc:spChg>
      </pc:sldChg>
      <pc:sldChg chg="modSp new mod">
        <pc:chgData name="Kendrick, Paige" userId="79037bc2-64c8-4bdc-bef1-32c0491a172d" providerId="ADAL" clId="{287E1C99-72D5-4151-B5E8-6679D58FF379}" dt="2026-03-09T17:46:42.106" v="284" actId="122"/>
        <pc:sldMkLst>
          <pc:docMk/>
          <pc:sldMk cId="80572754" sldId="335"/>
        </pc:sldMkLst>
        <pc:spChg chg="mod">
          <ac:chgData name="Kendrick, Paige" userId="79037bc2-64c8-4bdc-bef1-32c0491a172d" providerId="ADAL" clId="{287E1C99-72D5-4151-B5E8-6679D58FF379}" dt="2026-03-09T17:46:42.106" v="284" actId="122"/>
          <ac:spMkLst>
            <pc:docMk/>
            <pc:sldMk cId="80572754" sldId="335"/>
            <ac:spMk id="2" creationId="{FE9D40D0-6B01-717A-0652-2E4197B1935C}"/>
          </ac:spMkLst>
        </pc:spChg>
        <pc:spChg chg="mod">
          <ac:chgData name="Kendrick, Paige" userId="79037bc2-64c8-4bdc-bef1-32c0491a172d" providerId="ADAL" clId="{287E1C99-72D5-4151-B5E8-6679D58FF379}" dt="2026-03-09T17:46:24.375" v="276"/>
          <ac:spMkLst>
            <pc:docMk/>
            <pc:sldMk cId="80572754" sldId="335"/>
            <ac:spMk id="3" creationId="{E8983C44-F787-B595-6420-FB41E3BAA1AA}"/>
          </ac:spMkLst>
        </pc:spChg>
      </pc:sldChg>
      <pc:sldChg chg="modSp new mod">
        <pc:chgData name="Kendrick, Paige" userId="79037bc2-64c8-4bdc-bef1-32c0491a172d" providerId="ADAL" clId="{287E1C99-72D5-4151-B5E8-6679D58FF379}" dt="2026-03-09T17:47:14.516" v="294"/>
        <pc:sldMkLst>
          <pc:docMk/>
          <pc:sldMk cId="860564001" sldId="336"/>
        </pc:sldMkLst>
        <pc:spChg chg="mod">
          <ac:chgData name="Kendrick, Paige" userId="79037bc2-64c8-4bdc-bef1-32c0491a172d" providerId="ADAL" clId="{287E1C99-72D5-4151-B5E8-6679D58FF379}" dt="2026-03-09T17:46:52.874" v="292" actId="122"/>
          <ac:spMkLst>
            <pc:docMk/>
            <pc:sldMk cId="860564001" sldId="336"/>
            <ac:spMk id="2" creationId="{44B12AEB-BF19-CB39-30BE-067AB12B7D2C}"/>
          </ac:spMkLst>
        </pc:spChg>
        <pc:spChg chg="mod">
          <ac:chgData name="Kendrick, Paige" userId="79037bc2-64c8-4bdc-bef1-32c0491a172d" providerId="ADAL" clId="{287E1C99-72D5-4151-B5E8-6679D58FF379}" dt="2026-03-09T17:47:14.516" v="294"/>
          <ac:spMkLst>
            <pc:docMk/>
            <pc:sldMk cId="860564001" sldId="336"/>
            <ac:spMk id="3" creationId="{B3792F0F-7EDA-738B-8FBE-5AE56A23EB84}"/>
          </ac:spMkLst>
        </pc:spChg>
      </pc:sldChg>
      <pc:sldChg chg="modSp new mod">
        <pc:chgData name="Kendrick, Paige" userId="79037bc2-64c8-4bdc-bef1-32c0491a172d" providerId="ADAL" clId="{287E1C99-72D5-4151-B5E8-6679D58FF379}" dt="2026-03-09T17:47:41.706" v="305"/>
        <pc:sldMkLst>
          <pc:docMk/>
          <pc:sldMk cId="677573013" sldId="337"/>
        </pc:sldMkLst>
        <pc:spChg chg="mod">
          <ac:chgData name="Kendrick, Paige" userId="79037bc2-64c8-4bdc-bef1-32c0491a172d" providerId="ADAL" clId="{287E1C99-72D5-4151-B5E8-6679D58FF379}" dt="2026-03-09T17:47:23.327" v="303" actId="122"/>
          <ac:spMkLst>
            <pc:docMk/>
            <pc:sldMk cId="677573013" sldId="337"/>
            <ac:spMk id="2" creationId="{21DAD24B-0C5D-5ED1-4EBD-C9AF64029BF0}"/>
          </ac:spMkLst>
        </pc:spChg>
        <pc:spChg chg="mod">
          <ac:chgData name="Kendrick, Paige" userId="79037bc2-64c8-4bdc-bef1-32c0491a172d" providerId="ADAL" clId="{287E1C99-72D5-4151-B5E8-6679D58FF379}" dt="2026-03-09T17:47:41.706" v="305"/>
          <ac:spMkLst>
            <pc:docMk/>
            <pc:sldMk cId="677573013" sldId="337"/>
            <ac:spMk id="3" creationId="{CAA4F05D-2B63-D64E-59D0-F3D5227EF5C6}"/>
          </ac:spMkLst>
        </pc:spChg>
      </pc:sldChg>
      <pc:sldChg chg="modSp new mod">
        <pc:chgData name="Kendrick, Paige" userId="79037bc2-64c8-4bdc-bef1-32c0491a172d" providerId="ADAL" clId="{287E1C99-72D5-4151-B5E8-6679D58FF379}" dt="2026-03-09T17:48:08.994" v="315"/>
        <pc:sldMkLst>
          <pc:docMk/>
          <pc:sldMk cId="2977780280" sldId="338"/>
        </pc:sldMkLst>
        <pc:spChg chg="mod">
          <ac:chgData name="Kendrick, Paige" userId="79037bc2-64c8-4bdc-bef1-32c0491a172d" providerId="ADAL" clId="{287E1C99-72D5-4151-B5E8-6679D58FF379}" dt="2026-03-09T17:47:52.204" v="313" actId="122"/>
          <ac:spMkLst>
            <pc:docMk/>
            <pc:sldMk cId="2977780280" sldId="338"/>
            <ac:spMk id="2" creationId="{0EC5920F-3BCB-D4DD-C738-363714344227}"/>
          </ac:spMkLst>
        </pc:spChg>
        <pc:spChg chg="mod">
          <ac:chgData name="Kendrick, Paige" userId="79037bc2-64c8-4bdc-bef1-32c0491a172d" providerId="ADAL" clId="{287E1C99-72D5-4151-B5E8-6679D58FF379}" dt="2026-03-09T17:48:08.994" v="315"/>
          <ac:spMkLst>
            <pc:docMk/>
            <pc:sldMk cId="2977780280" sldId="338"/>
            <ac:spMk id="3" creationId="{EA80013B-1130-3252-7D71-E0FF97D0186A}"/>
          </ac:spMkLst>
        </pc:spChg>
      </pc:sldChg>
      <pc:sldChg chg="modSp new mod">
        <pc:chgData name="Kendrick, Paige" userId="79037bc2-64c8-4bdc-bef1-32c0491a172d" providerId="ADAL" clId="{287E1C99-72D5-4151-B5E8-6679D58FF379}" dt="2026-03-09T17:48:41.018" v="325"/>
        <pc:sldMkLst>
          <pc:docMk/>
          <pc:sldMk cId="2011440198" sldId="339"/>
        </pc:sldMkLst>
        <pc:spChg chg="mod">
          <ac:chgData name="Kendrick, Paige" userId="79037bc2-64c8-4bdc-bef1-32c0491a172d" providerId="ADAL" clId="{287E1C99-72D5-4151-B5E8-6679D58FF379}" dt="2026-03-09T17:48:28.626" v="323" actId="122"/>
          <ac:spMkLst>
            <pc:docMk/>
            <pc:sldMk cId="2011440198" sldId="339"/>
            <ac:spMk id="2" creationId="{02CB2F1F-1304-AD5F-0173-8FE349AB954A}"/>
          </ac:spMkLst>
        </pc:spChg>
        <pc:spChg chg="mod">
          <ac:chgData name="Kendrick, Paige" userId="79037bc2-64c8-4bdc-bef1-32c0491a172d" providerId="ADAL" clId="{287E1C99-72D5-4151-B5E8-6679D58FF379}" dt="2026-03-09T17:48:41.018" v="325"/>
          <ac:spMkLst>
            <pc:docMk/>
            <pc:sldMk cId="2011440198" sldId="339"/>
            <ac:spMk id="3" creationId="{EDA05D7A-650F-64BC-1F53-46090E5AD031}"/>
          </ac:spMkLst>
        </pc:spChg>
      </pc:sldChg>
      <pc:sldChg chg="addSp delSp modSp new mod">
        <pc:chgData name="Kendrick, Paige" userId="79037bc2-64c8-4bdc-bef1-32c0491a172d" providerId="ADAL" clId="{287E1C99-72D5-4151-B5E8-6679D58FF379}" dt="2026-03-09T22:58:51.150" v="4638" actId="113"/>
        <pc:sldMkLst>
          <pc:docMk/>
          <pc:sldMk cId="3022767671" sldId="340"/>
        </pc:sldMkLst>
        <pc:spChg chg="mod">
          <ac:chgData name="Kendrick, Paige" userId="79037bc2-64c8-4bdc-bef1-32c0491a172d" providerId="ADAL" clId="{287E1C99-72D5-4151-B5E8-6679D58FF379}" dt="2026-03-09T22:58:51.150" v="4638" actId="113"/>
          <ac:spMkLst>
            <pc:docMk/>
            <pc:sldMk cId="3022767671" sldId="340"/>
            <ac:spMk id="2" creationId="{9B18FF87-3CFE-514B-A771-DBC91838CEFA}"/>
          </ac:spMkLst>
        </pc:spChg>
        <pc:spChg chg="del mod">
          <ac:chgData name="Kendrick, Paige" userId="79037bc2-64c8-4bdc-bef1-32c0491a172d" providerId="ADAL" clId="{287E1C99-72D5-4151-B5E8-6679D58FF379}" dt="2026-03-09T17:56:26.699" v="390" actId="22"/>
          <ac:spMkLst>
            <pc:docMk/>
            <pc:sldMk cId="3022767671" sldId="340"/>
            <ac:spMk id="3" creationId="{5AC4202F-051E-7666-CBB4-205C908BBCA4}"/>
          </ac:spMkLst>
        </pc:spChg>
        <pc:picChg chg="add mod ord">
          <ac:chgData name="Kendrick, Paige" userId="79037bc2-64c8-4bdc-bef1-32c0491a172d" providerId="ADAL" clId="{287E1C99-72D5-4151-B5E8-6679D58FF379}" dt="2026-03-09T17:56:37.816" v="394" actId="14100"/>
          <ac:picMkLst>
            <pc:docMk/>
            <pc:sldMk cId="3022767671" sldId="340"/>
            <ac:picMk id="5" creationId="{A891E74C-9D0A-EF7E-1AB3-B21081939F9A}"/>
          </ac:picMkLst>
        </pc:picChg>
      </pc:sldChg>
      <pc:sldChg chg="addSp delSp modSp new mod modNotesTx">
        <pc:chgData name="Kendrick, Paige" userId="79037bc2-64c8-4bdc-bef1-32c0491a172d" providerId="ADAL" clId="{287E1C99-72D5-4151-B5E8-6679D58FF379}" dt="2026-03-09T22:58:44.297" v="4637" actId="113"/>
        <pc:sldMkLst>
          <pc:docMk/>
          <pc:sldMk cId="3578480228" sldId="341"/>
        </pc:sldMkLst>
        <pc:spChg chg="mod">
          <ac:chgData name="Kendrick, Paige" userId="79037bc2-64c8-4bdc-bef1-32c0491a172d" providerId="ADAL" clId="{287E1C99-72D5-4151-B5E8-6679D58FF379}" dt="2026-03-09T22:58:44.297" v="4637" actId="113"/>
          <ac:spMkLst>
            <pc:docMk/>
            <pc:sldMk cId="3578480228" sldId="341"/>
            <ac:spMk id="2" creationId="{BE4FE2B7-9AA7-6144-E002-CFBF525F7FEA}"/>
          </ac:spMkLst>
        </pc:spChg>
        <pc:spChg chg="del mod">
          <ac:chgData name="Kendrick, Paige" userId="79037bc2-64c8-4bdc-bef1-32c0491a172d" providerId="ADAL" clId="{287E1C99-72D5-4151-B5E8-6679D58FF379}" dt="2026-03-09T18:00:02.449" v="424" actId="22"/>
          <ac:spMkLst>
            <pc:docMk/>
            <pc:sldMk cId="3578480228" sldId="341"/>
            <ac:spMk id="3" creationId="{9FEFC434-A243-1AA7-5EE2-26626C65010A}"/>
          </ac:spMkLst>
        </pc:spChg>
        <pc:picChg chg="add mod ord">
          <ac:chgData name="Kendrick, Paige" userId="79037bc2-64c8-4bdc-bef1-32c0491a172d" providerId="ADAL" clId="{287E1C99-72D5-4151-B5E8-6679D58FF379}" dt="2026-03-09T18:00:06.672" v="425" actId="1076"/>
          <ac:picMkLst>
            <pc:docMk/>
            <pc:sldMk cId="3578480228" sldId="341"/>
            <ac:picMk id="5" creationId="{49ACB913-5491-63DA-BE5E-801BA1D9A7C7}"/>
          </ac:picMkLst>
        </pc:picChg>
      </pc:sldChg>
      <pc:sldChg chg="delSp modSp new mod modNotesTx">
        <pc:chgData name="Kendrick, Paige" userId="79037bc2-64c8-4bdc-bef1-32c0491a172d" providerId="ADAL" clId="{287E1C99-72D5-4151-B5E8-6679D58FF379}" dt="2026-03-09T22:58:36.742" v="4636" actId="113"/>
        <pc:sldMkLst>
          <pc:docMk/>
          <pc:sldMk cId="580327828" sldId="342"/>
        </pc:sldMkLst>
        <pc:spChg chg="del">
          <ac:chgData name="Kendrick, Paige" userId="79037bc2-64c8-4bdc-bef1-32c0491a172d" providerId="ADAL" clId="{287E1C99-72D5-4151-B5E8-6679D58FF379}" dt="2026-03-09T18:05:03.802" v="490" actId="478"/>
          <ac:spMkLst>
            <pc:docMk/>
            <pc:sldMk cId="580327828" sldId="342"/>
            <ac:spMk id="2" creationId="{79ADEE24-5512-6269-39F1-3F6C22F1086D}"/>
          </ac:spMkLst>
        </pc:spChg>
        <pc:spChg chg="mod">
          <ac:chgData name="Kendrick, Paige" userId="79037bc2-64c8-4bdc-bef1-32c0491a172d" providerId="ADAL" clId="{287E1C99-72D5-4151-B5E8-6679D58FF379}" dt="2026-03-09T22:58:36.742" v="4636" actId="113"/>
          <ac:spMkLst>
            <pc:docMk/>
            <pc:sldMk cId="580327828" sldId="342"/>
            <ac:spMk id="3" creationId="{34E90BE2-420B-88DF-0F9A-FFE2553A622B}"/>
          </ac:spMkLst>
        </pc:spChg>
      </pc:sldChg>
      <pc:sldChg chg="addSp delSp modSp new add del mod modNotesTx">
        <pc:chgData name="Kendrick, Paige" userId="79037bc2-64c8-4bdc-bef1-32c0491a172d" providerId="ADAL" clId="{287E1C99-72D5-4151-B5E8-6679D58FF379}" dt="2026-03-09T22:57:40.996" v="4621" actId="1076"/>
        <pc:sldMkLst>
          <pc:docMk/>
          <pc:sldMk cId="4023746649" sldId="343"/>
        </pc:sldMkLst>
        <pc:spChg chg="del mod">
          <ac:chgData name="Kendrick, Paige" userId="79037bc2-64c8-4bdc-bef1-32c0491a172d" providerId="ADAL" clId="{287E1C99-72D5-4151-B5E8-6679D58FF379}" dt="2026-03-09T18:12:11.004" v="960" actId="478"/>
          <ac:spMkLst>
            <pc:docMk/>
            <pc:sldMk cId="4023746649" sldId="343"/>
            <ac:spMk id="2" creationId="{7ADEB33F-8C16-0594-AB28-858A3953DBC9}"/>
          </ac:spMkLst>
        </pc:spChg>
        <pc:spChg chg="del mod">
          <ac:chgData name="Kendrick, Paige" userId="79037bc2-64c8-4bdc-bef1-32c0491a172d" providerId="ADAL" clId="{287E1C99-72D5-4151-B5E8-6679D58FF379}" dt="2026-03-09T18:12:36.491" v="962" actId="22"/>
          <ac:spMkLst>
            <pc:docMk/>
            <pc:sldMk cId="4023746649" sldId="343"/>
            <ac:spMk id="3" creationId="{951CA81A-239E-B09F-7642-E0D479D191E7}"/>
          </ac:spMkLst>
        </pc:spChg>
        <pc:spChg chg="add del mod">
          <ac:chgData name="Kendrick, Paige" userId="79037bc2-64c8-4bdc-bef1-32c0491a172d" providerId="ADAL" clId="{287E1C99-72D5-4151-B5E8-6679D58FF379}" dt="2026-03-09T22:57:37.158" v="4620" actId="22"/>
          <ac:spMkLst>
            <pc:docMk/>
            <pc:sldMk cId="4023746649" sldId="343"/>
            <ac:spMk id="3" creationId="{BAC8234B-31E8-9934-34E1-DED2A5298429}"/>
          </ac:spMkLst>
        </pc:spChg>
        <pc:spChg chg="add mod">
          <ac:chgData name="Kendrick, Paige" userId="79037bc2-64c8-4bdc-bef1-32c0491a172d" providerId="ADAL" clId="{287E1C99-72D5-4151-B5E8-6679D58FF379}" dt="2026-03-09T22:57:14.448" v="4618" actId="113"/>
          <ac:spMkLst>
            <pc:docMk/>
            <pc:sldMk cId="4023746649" sldId="343"/>
            <ac:spMk id="4" creationId="{3367A01C-1788-5D0E-78E2-FEB920EA3A94}"/>
          </ac:spMkLst>
        </pc:spChg>
        <pc:picChg chg="add del mod ord">
          <ac:chgData name="Kendrick, Paige" userId="79037bc2-64c8-4bdc-bef1-32c0491a172d" providerId="ADAL" clId="{287E1C99-72D5-4151-B5E8-6679D58FF379}" dt="2026-03-09T22:55:39.082" v="4496" actId="478"/>
          <ac:picMkLst>
            <pc:docMk/>
            <pc:sldMk cId="4023746649" sldId="343"/>
            <ac:picMk id="5" creationId="{F25BB4CD-37E8-75C5-7B52-F33C02EAC7BD}"/>
          </ac:picMkLst>
        </pc:picChg>
        <pc:picChg chg="add mod ord">
          <ac:chgData name="Kendrick, Paige" userId="79037bc2-64c8-4bdc-bef1-32c0491a172d" providerId="ADAL" clId="{287E1C99-72D5-4151-B5E8-6679D58FF379}" dt="2026-03-09T22:57:40.996" v="4621" actId="1076"/>
          <ac:picMkLst>
            <pc:docMk/>
            <pc:sldMk cId="4023746649" sldId="343"/>
            <ac:picMk id="7" creationId="{DC73D5D2-418A-8825-5E91-A53A62AA085D}"/>
          </ac:picMkLst>
        </pc:picChg>
      </pc:sldChg>
      <pc:sldChg chg="addSp delSp modSp new mod modNotesTx">
        <pc:chgData name="Kendrick, Paige" userId="79037bc2-64c8-4bdc-bef1-32c0491a172d" providerId="ADAL" clId="{287E1C99-72D5-4151-B5E8-6679D58FF379}" dt="2026-03-09T23:02:24.671" v="4660" actId="12"/>
        <pc:sldMkLst>
          <pc:docMk/>
          <pc:sldMk cId="1857392774" sldId="344"/>
        </pc:sldMkLst>
        <pc:spChg chg="del">
          <ac:chgData name="Kendrick, Paige" userId="79037bc2-64c8-4bdc-bef1-32c0491a172d" providerId="ADAL" clId="{287E1C99-72D5-4151-B5E8-6679D58FF379}" dt="2026-03-09T18:14:18.862" v="968" actId="478"/>
          <ac:spMkLst>
            <pc:docMk/>
            <pc:sldMk cId="1857392774" sldId="344"/>
            <ac:spMk id="2" creationId="{B42EA3D0-3C0A-BD2D-D8BF-5F0A170C0BB5}"/>
          </ac:spMkLst>
        </pc:spChg>
        <pc:spChg chg="add del mod">
          <ac:chgData name="Kendrick, Paige" userId="79037bc2-64c8-4bdc-bef1-32c0491a172d" providerId="ADAL" clId="{287E1C99-72D5-4151-B5E8-6679D58FF379}" dt="2026-03-09T22:58:27.623" v="4634" actId="22"/>
          <ac:spMkLst>
            <pc:docMk/>
            <pc:sldMk cId="1857392774" sldId="344"/>
            <ac:spMk id="3" creationId="{0431FFD7-EEC5-B535-04EB-C0344771D2F2}"/>
          </ac:spMkLst>
        </pc:spChg>
        <pc:spChg chg="del mod">
          <ac:chgData name="Kendrick, Paige" userId="79037bc2-64c8-4bdc-bef1-32c0491a172d" providerId="ADAL" clId="{287E1C99-72D5-4151-B5E8-6679D58FF379}" dt="2026-03-09T18:14:39.715" v="970" actId="22"/>
          <ac:spMkLst>
            <pc:docMk/>
            <pc:sldMk cId="1857392774" sldId="344"/>
            <ac:spMk id="3" creationId="{CF20A54B-8B28-D50B-62C0-A411ED1DD190}"/>
          </ac:spMkLst>
        </pc:spChg>
        <pc:spChg chg="add mod">
          <ac:chgData name="Kendrick, Paige" userId="79037bc2-64c8-4bdc-bef1-32c0491a172d" providerId="ADAL" clId="{287E1C99-72D5-4151-B5E8-6679D58FF379}" dt="2026-03-09T22:58:08.246" v="4632" actId="20577"/>
          <ac:spMkLst>
            <pc:docMk/>
            <pc:sldMk cId="1857392774" sldId="344"/>
            <ac:spMk id="4" creationId="{3D6DA200-A1E1-3646-CE9D-6B11E82E85FE}"/>
          </ac:spMkLst>
        </pc:spChg>
        <pc:picChg chg="add del mod ord">
          <ac:chgData name="Kendrick, Paige" userId="79037bc2-64c8-4bdc-bef1-32c0491a172d" providerId="ADAL" clId="{287E1C99-72D5-4151-B5E8-6679D58FF379}" dt="2026-03-09T22:55:34.359" v="4495" actId="478"/>
          <ac:picMkLst>
            <pc:docMk/>
            <pc:sldMk cId="1857392774" sldId="344"/>
            <ac:picMk id="5" creationId="{89199CF7-6F44-5140-3A79-7E156CECA260}"/>
          </ac:picMkLst>
        </pc:picChg>
        <pc:picChg chg="add mod ord">
          <ac:chgData name="Kendrick, Paige" userId="79037bc2-64c8-4bdc-bef1-32c0491a172d" providerId="ADAL" clId="{287E1C99-72D5-4151-B5E8-6679D58FF379}" dt="2026-03-09T22:58:30.706" v="4635" actId="1076"/>
          <ac:picMkLst>
            <pc:docMk/>
            <pc:sldMk cId="1857392774" sldId="344"/>
            <ac:picMk id="7" creationId="{4494C7C4-97A2-8B57-F092-F25460391F90}"/>
          </ac:picMkLst>
        </pc:picChg>
      </pc:sldChg>
      <pc:sldChg chg="addSp delSp modSp new mod modNotesTx">
        <pc:chgData name="Kendrick, Paige" userId="79037bc2-64c8-4bdc-bef1-32c0491a172d" providerId="ADAL" clId="{287E1C99-72D5-4151-B5E8-6679D58FF379}" dt="2026-03-09T22:54:46.259" v="4494" actId="1076"/>
        <pc:sldMkLst>
          <pc:docMk/>
          <pc:sldMk cId="1231353323" sldId="345"/>
        </pc:sldMkLst>
        <pc:spChg chg="mod">
          <ac:chgData name="Kendrick, Paige" userId="79037bc2-64c8-4bdc-bef1-32c0491a172d" providerId="ADAL" clId="{287E1C99-72D5-4151-B5E8-6679D58FF379}" dt="2026-03-09T22:54:46.259" v="4494" actId="1076"/>
          <ac:spMkLst>
            <pc:docMk/>
            <pc:sldMk cId="1231353323" sldId="345"/>
            <ac:spMk id="2" creationId="{DD4EE656-6E6C-EA0B-9728-05FB74176050}"/>
          </ac:spMkLst>
        </pc:spChg>
        <pc:spChg chg="del mod">
          <ac:chgData name="Kendrick, Paige" userId="79037bc2-64c8-4bdc-bef1-32c0491a172d" providerId="ADAL" clId="{287E1C99-72D5-4151-B5E8-6679D58FF379}" dt="2026-03-09T18:19:08.776" v="1033" actId="22"/>
          <ac:spMkLst>
            <pc:docMk/>
            <pc:sldMk cId="1231353323" sldId="345"/>
            <ac:spMk id="3" creationId="{A8EF7910-78B0-B666-08F7-589837E96C2F}"/>
          </ac:spMkLst>
        </pc:spChg>
        <pc:picChg chg="add mod ord">
          <ac:chgData name="Kendrick, Paige" userId="79037bc2-64c8-4bdc-bef1-32c0491a172d" providerId="ADAL" clId="{287E1C99-72D5-4151-B5E8-6679D58FF379}" dt="2026-03-09T18:19:19.884" v="1035" actId="1076"/>
          <ac:picMkLst>
            <pc:docMk/>
            <pc:sldMk cId="1231353323" sldId="345"/>
            <ac:picMk id="5" creationId="{47E482D5-076D-9DEF-5453-13E8AA120705}"/>
          </ac:picMkLst>
        </pc:picChg>
      </pc:sldChg>
      <pc:sldChg chg="addSp delSp modSp new mod modNotesTx">
        <pc:chgData name="Kendrick, Paige" userId="79037bc2-64c8-4bdc-bef1-32c0491a172d" providerId="ADAL" clId="{287E1C99-72D5-4151-B5E8-6679D58FF379}" dt="2026-03-09T22:54:34.653" v="4492" actId="113"/>
        <pc:sldMkLst>
          <pc:docMk/>
          <pc:sldMk cId="553143534" sldId="346"/>
        </pc:sldMkLst>
        <pc:spChg chg="mod">
          <ac:chgData name="Kendrick, Paige" userId="79037bc2-64c8-4bdc-bef1-32c0491a172d" providerId="ADAL" clId="{287E1C99-72D5-4151-B5E8-6679D58FF379}" dt="2026-03-09T22:54:34.653" v="4492" actId="113"/>
          <ac:spMkLst>
            <pc:docMk/>
            <pc:sldMk cId="553143534" sldId="346"/>
            <ac:spMk id="2" creationId="{62A43B4A-C6EA-438D-ACBD-F1DC24CB8340}"/>
          </ac:spMkLst>
        </pc:spChg>
        <pc:spChg chg="del mod">
          <ac:chgData name="Kendrick, Paige" userId="79037bc2-64c8-4bdc-bef1-32c0491a172d" providerId="ADAL" clId="{287E1C99-72D5-4151-B5E8-6679D58FF379}" dt="2026-03-09T18:34:07.607" v="1475" actId="22"/>
          <ac:spMkLst>
            <pc:docMk/>
            <pc:sldMk cId="553143534" sldId="346"/>
            <ac:spMk id="3" creationId="{D6C3F276-7995-2DC7-0041-9926ADD76C71}"/>
          </ac:spMkLst>
        </pc:spChg>
        <pc:picChg chg="add mod ord">
          <ac:chgData name="Kendrick, Paige" userId="79037bc2-64c8-4bdc-bef1-32c0491a172d" providerId="ADAL" clId="{287E1C99-72D5-4151-B5E8-6679D58FF379}" dt="2026-03-09T18:34:12.573" v="1477" actId="1076"/>
          <ac:picMkLst>
            <pc:docMk/>
            <pc:sldMk cId="553143534" sldId="346"/>
            <ac:picMk id="5" creationId="{1DDA1838-E2DC-F39B-9FBE-A4D95FC447CF}"/>
          </ac:picMkLst>
        </pc:picChg>
      </pc:sldChg>
      <pc:sldChg chg="addSp delSp modSp new mod">
        <pc:chgData name="Kendrick, Paige" userId="79037bc2-64c8-4bdc-bef1-32c0491a172d" providerId="ADAL" clId="{287E1C99-72D5-4151-B5E8-6679D58FF379}" dt="2026-03-09T22:54:21.528" v="4490" actId="113"/>
        <pc:sldMkLst>
          <pc:docMk/>
          <pc:sldMk cId="2031738062" sldId="347"/>
        </pc:sldMkLst>
        <pc:spChg chg="mod">
          <ac:chgData name="Kendrick, Paige" userId="79037bc2-64c8-4bdc-bef1-32c0491a172d" providerId="ADAL" clId="{287E1C99-72D5-4151-B5E8-6679D58FF379}" dt="2026-03-09T22:54:21.528" v="4490" actId="113"/>
          <ac:spMkLst>
            <pc:docMk/>
            <pc:sldMk cId="2031738062" sldId="347"/>
            <ac:spMk id="2" creationId="{13CBF96D-F3EF-4C6D-ED17-9FE932F13FDA}"/>
          </ac:spMkLst>
        </pc:spChg>
        <pc:spChg chg="del mod">
          <ac:chgData name="Kendrick, Paige" userId="79037bc2-64c8-4bdc-bef1-32c0491a172d" providerId="ADAL" clId="{287E1C99-72D5-4151-B5E8-6679D58FF379}" dt="2026-03-09T18:35:12.230" v="1543" actId="22"/>
          <ac:spMkLst>
            <pc:docMk/>
            <pc:sldMk cId="2031738062" sldId="347"/>
            <ac:spMk id="3" creationId="{9CB40AF4-FE62-5F29-6AD4-BECD57A801D3}"/>
          </ac:spMkLst>
        </pc:spChg>
        <pc:picChg chg="add mod ord">
          <ac:chgData name="Kendrick, Paige" userId="79037bc2-64c8-4bdc-bef1-32c0491a172d" providerId="ADAL" clId="{287E1C99-72D5-4151-B5E8-6679D58FF379}" dt="2026-03-09T18:35:15.144" v="1544" actId="1076"/>
          <ac:picMkLst>
            <pc:docMk/>
            <pc:sldMk cId="2031738062" sldId="347"/>
            <ac:picMk id="5" creationId="{1E762261-7640-0040-4E83-CF45A5CE6620}"/>
          </ac:picMkLst>
        </pc:picChg>
      </pc:sldChg>
      <pc:sldChg chg="addSp delSp modSp new mod">
        <pc:chgData name="Kendrick, Paige" userId="79037bc2-64c8-4bdc-bef1-32c0491a172d" providerId="ADAL" clId="{287E1C99-72D5-4151-B5E8-6679D58FF379}" dt="2026-03-09T22:54:28.197" v="4491" actId="113"/>
        <pc:sldMkLst>
          <pc:docMk/>
          <pc:sldMk cId="2065447666" sldId="348"/>
        </pc:sldMkLst>
        <pc:spChg chg="mod">
          <ac:chgData name="Kendrick, Paige" userId="79037bc2-64c8-4bdc-bef1-32c0491a172d" providerId="ADAL" clId="{287E1C99-72D5-4151-B5E8-6679D58FF379}" dt="2026-03-09T22:54:28.197" v="4491" actId="113"/>
          <ac:spMkLst>
            <pc:docMk/>
            <pc:sldMk cId="2065447666" sldId="348"/>
            <ac:spMk id="2" creationId="{8AB8DF41-7490-5EDE-C4F8-42F8BA6093A1}"/>
          </ac:spMkLst>
        </pc:spChg>
        <pc:spChg chg="del mod">
          <ac:chgData name="Kendrick, Paige" userId="79037bc2-64c8-4bdc-bef1-32c0491a172d" providerId="ADAL" clId="{287E1C99-72D5-4151-B5E8-6679D58FF379}" dt="2026-03-09T18:36:21.920" v="1565" actId="22"/>
          <ac:spMkLst>
            <pc:docMk/>
            <pc:sldMk cId="2065447666" sldId="348"/>
            <ac:spMk id="3" creationId="{7D46242E-0983-8551-C8B1-6FDE9CAB08CD}"/>
          </ac:spMkLst>
        </pc:spChg>
        <pc:picChg chg="add mod ord">
          <ac:chgData name="Kendrick, Paige" userId="79037bc2-64c8-4bdc-bef1-32c0491a172d" providerId="ADAL" clId="{287E1C99-72D5-4151-B5E8-6679D58FF379}" dt="2026-03-09T18:36:26.413" v="1566" actId="1076"/>
          <ac:picMkLst>
            <pc:docMk/>
            <pc:sldMk cId="2065447666" sldId="348"/>
            <ac:picMk id="5" creationId="{30292CFA-E7C5-7BF4-B389-84392E7B2BA1}"/>
          </ac:picMkLst>
        </pc:picChg>
      </pc:sldChg>
      <pc:sldChg chg="modSp new mod modNotesTx">
        <pc:chgData name="Kendrick, Paige" userId="79037bc2-64c8-4bdc-bef1-32c0491a172d" providerId="ADAL" clId="{287E1C99-72D5-4151-B5E8-6679D58FF379}" dt="2026-03-09T22:54:13.676" v="4489" actId="113"/>
        <pc:sldMkLst>
          <pc:docMk/>
          <pc:sldMk cId="1663675493" sldId="349"/>
        </pc:sldMkLst>
        <pc:spChg chg="mod">
          <ac:chgData name="Kendrick, Paige" userId="79037bc2-64c8-4bdc-bef1-32c0491a172d" providerId="ADAL" clId="{287E1C99-72D5-4151-B5E8-6679D58FF379}" dt="2026-03-09T22:54:13.676" v="4489" actId="113"/>
          <ac:spMkLst>
            <pc:docMk/>
            <pc:sldMk cId="1663675493" sldId="349"/>
            <ac:spMk id="2" creationId="{62182CA7-06AD-2ECF-CAEE-32609D30E493}"/>
          </ac:spMkLst>
        </pc:spChg>
        <pc:spChg chg="mod">
          <ac:chgData name="Kendrick, Paige" userId="79037bc2-64c8-4bdc-bef1-32c0491a172d" providerId="ADAL" clId="{287E1C99-72D5-4151-B5E8-6679D58FF379}" dt="2026-03-09T18:42:53.315" v="2297" actId="20577"/>
          <ac:spMkLst>
            <pc:docMk/>
            <pc:sldMk cId="1663675493" sldId="349"/>
            <ac:spMk id="3" creationId="{A9011E87-D56F-61BF-F608-EC0C01FB1364}"/>
          </ac:spMkLst>
        </pc:spChg>
      </pc:sldChg>
      <pc:sldChg chg="delSp modSp new mod">
        <pc:chgData name="Kendrick, Paige" userId="79037bc2-64c8-4bdc-bef1-32c0491a172d" providerId="ADAL" clId="{287E1C99-72D5-4151-B5E8-6679D58FF379}" dt="2026-03-09T22:53:56.549" v="4488" actId="113"/>
        <pc:sldMkLst>
          <pc:docMk/>
          <pc:sldMk cId="945959084" sldId="350"/>
        </pc:sldMkLst>
        <pc:spChg chg="del">
          <ac:chgData name="Kendrick, Paige" userId="79037bc2-64c8-4bdc-bef1-32c0491a172d" providerId="ADAL" clId="{287E1C99-72D5-4151-B5E8-6679D58FF379}" dt="2026-03-09T18:45:57.976" v="2366" actId="478"/>
          <ac:spMkLst>
            <pc:docMk/>
            <pc:sldMk cId="945959084" sldId="350"/>
            <ac:spMk id="2" creationId="{0A9AC120-3411-1EAE-EB83-FE4EF470A86E}"/>
          </ac:spMkLst>
        </pc:spChg>
        <pc:spChg chg="mod">
          <ac:chgData name="Kendrick, Paige" userId="79037bc2-64c8-4bdc-bef1-32c0491a172d" providerId="ADAL" clId="{287E1C99-72D5-4151-B5E8-6679D58FF379}" dt="2026-03-09T22:53:56.549" v="4488" actId="113"/>
          <ac:spMkLst>
            <pc:docMk/>
            <pc:sldMk cId="945959084" sldId="350"/>
            <ac:spMk id="3" creationId="{9F85BEE4-AFAE-52D8-BE2D-5E473E833BE5}"/>
          </ac:spMkLst>
        </pc:spChg>
      </pc:sldChg>
      <pc:sldChg chg="addSp delSp modSp new mod modNotesTx">
        <pc:chgData name="Kendrick, Paige" userId="79037bc2-64c8-4bdc-bef1-32c0491a172d" providerId="ADAL" clId="{287E1C99-72D5-4151-B5E8-6679D58FF379}" dt="2026-03-09T22:53:40.704" v="4487" actId="113"/>
        <pc:sldMkLst>
          <pc:docMk/>
          <pc:sldMk cId="3446242715" sldId="351"/>
        </pc:sldMkLst>
        <pc:spChg chg="mod">
          <ac:chgData name="Kendrick, Paige" userId="79037bc2-64c8-4bdc-bef1-32c0491a172d" providerId="ADAL" clId="{287E1C99-72D5-4151-B5E8-6679D58FF379}" dt="2026-03-09T22:53:40.704" v="4487" actId="113"/>
          <ac:spMkLst>
            <pc:docMk/>
            <pc:sldMk cId="3446242715" sldId="351"/>
            <ac:spMk id="2" creationId="{2A90DEC8-62A5-D7BA-0DBC-97EB09B74356}"/>
          </ac:spMkLst>
        </pc:spChg>
        <pc:spChg chg="add del mod">
          <ac:chgData name="Kendrick, Paige" userId="79037bc2-64c8-4bdc-bef1-32c0491a172d" providerId="ADAL" clId="{287E1C99-72D5-4151-B5E8-6679D58FF379}" dt="2026-03-09T18:47:15.567" v="2411" actId="22"/>
          <ac:spMkLst>
            <pc:docMk/>
            <pc:sldMk cId="3446242715" sldId="351"/>
            <ac:spMk id="3" creationId="{DBBECB99-6432-0B39-0C95-A1A5EF2C9785}"/>
          </ac:spMkLst>
        </pc:spChg>
        <pc:spChg chg="add mod">
          <ac:chgData name="Kendrick, Paige" userId="79037bc2-64c8-4bdc-bef1-32c0491a172d" providerId="ADAL" clId="{287E1C99-72D5-4151-B5E8-6679D58FF379}" dt="2026-03-09T18:46:37.167" v="2410"/>
          <ac:spMkLst>
            <pc:docMk/>
            <pc:sldMk cId="3446242715" sldId="351"/>
            <ac:spMk id="4" creationId="{210C5527-5870-FDC9-1B5F-DB31F13B1449}"/>
          </ac:spMkLst>
        </pc:spChg>
        <pc:grpChg chg="add del mod">
          <ac:chgData name="Kendrick, Paige" userId="79037bc2-64c8-4bdc-bef1-32c0491a172d" providerId="ADAL" clId="{287E1C99-72D5-4151-B5E8-6679D58FF379}" dt="2026-03-09T18:48:38.901" v="2421"/>
          <ac:grpSpMkLst>
            <pc:docMk/>
            <pc:sldMk cId="3446242715" sldId="351"/>
            <ac:grpSpMk id="9" creationId="{79945E96-1D0C-DA0F-E566-507C48554253}"/>
          </ac:grpSpMkLst>
        </pc:grpChg>
        <pc:grpChg chg="mod">
          <ac:chgData name="Kendrick, Paige" userId="79037bc2-64c8-4bdc-bef1-32c0491a172d" providerId="ADAL" clId="{287E1C99-72D5-4151-B5E8-6679D58FF379}" dt="2026-03-09T18:48:37.693" v="2419"/>
          <ac:grpSpMkLst>
            <pc:docMk/>
            <pc:sldMk cId="3446242715" sldId="351"/>
            <ac:grpSpMk id="11" creationId="{35F7543B-E227-D222-1ED3-7D5E584FD5C7}"/>
          </ac:grpSpMkLst>
        </pc:grpChg>
        <pc:grpChg chg="mod">
          <ac:chgData name="Kendrick, Paige" userId="79037bc2-64c8-4bdc-bef1-32c0491a172d" providerId="ADAL" clId="{287E1C99-72D5-4151-B5E8-6679D58FF379}" dt="2026-03-09T18:48:48.262" v="2425"/>
          <ac:grpSpMkLst>
            <pc:docMk/>
            <pc:sldMk cId="3446242715" sldId="351"/>
            <ac:grpSpMk id="14" creationId="{E42CF1A0-17DC-8CA6-5E3C-B0C3FE116150}"/>
          </ac:grpSpMkLst>
        </pc:grpChg>
        <pc:picChg chg="add mod ord">
          <ac:chgData name="Kendrick, Paige" userId="79037bc2-64c8-4bdc-bef1-32c0491a172d" providerId="ADAL" clId="{287E1C99-72D5-4151-B5E8-6679D58FF379}" dt="2026-03-09T18:47:18.273" v="2412" actId="1076"/>
          <ac:picMkLst>
            <pc:docMk/>
            <pc:sldMk cId="3446242715" sldId="351"/>
            <ac:picMk id="6" creationId="{1EBE44C0-9CB2-1C26-E4F7-8072DB853514}"/>
          </ac:picMkLst>
        </pc:picChg>
        <pc:inkChg chg="add del mod">
          <ac:chgData name="Kendrick, Paige" userId="79037bc2-64c8-4bdc-bef1-32c0491a172d" providerId="ADAL" clId="{287E1C99-72D5-4151-B5E8-6679D58FF379}" dt="2026-03-09T18:48:39.937" v="2422" actId="9405"/>
          <ac:inkMkLst>
            <pc:docMk/>
            <pc:sldMk cId="3446242715" sldId="351"/>
            <ac:inkMk id="7" creationId="{0B41E5B7-F830-5931-D190-54CA17EAF595}"/>
          </ac:inkMkLst>
        </pc:inkChg>
        <pc:inkChg chg="add del mod">
          <ac:chgData name="Kendrick, Paige" userId="79037bc2-64c8-4bdc-bef1-32c0491a172d" providerId="ADAL" clId="{287E1C99-72D5-4151-B5E8-6679D58FF379}" dt="2026-03-09T18:48:38.901" v="2421"/>
          <ac:inkMkLst>
            <pc:docMk/>
            <pc:sldMk cId="3446242715" sldId="351"/>
            <ac:inkMk id="8" creationId="{9F6A4FF7-0A48-E353-9723-E77AD2125409}"/>
          </ac:inkMkLst>
        </pc:inkChg>
        <pc:inkChg chg="add del mod">
          <ac:chgData name="Kendrick, Paige" userId="79037bc2-64c8-4bdc-bef1-32c0491a172d" providerId="ADAL" clId="{287E1C99-72D5-4151-B5E8-6679D58FF379}" dt="2026-03-09T18:48:37.693" v="2419"/>
          <ac:inkMkLst>
            <pc:docMk/>
            <pc:sldMk cId="3446242715" sldId="351"/>
            <ac:inkMk id="10" creationId="{09252A59-B44A-5C41-EBA5-EABBAD967444}"/>
          </ac:inkMkLst>
        </pc:inkChg>
        <pc:inkChg chg="add mod">
          <ac:chgData name="Kendrick, Paige" userId="79037bc2-64c8-4bdc-bef1-32c0491a172d" providerId="ADAL" clId="{287E1C99-72D5-4151-B5E8-6679D58FF379}" dt="2026-03-09T18:48:48.262" v="2425"/>
          <ac:inkMkLst>
            <pc:docMk/>
            <pc:sldMk cId="3446242715" sldId="351"/>
            <ac:inkMk id="12" creationId="{67A743EF-B948-B144-A12F-1F5015FAFE6C}"/>
          </ac:inkMkLst>
        </pc:inkChg>
        <pc:inkChg chg="add mod">
          <ac:chgData name="Kendrick, Paige" userId="79037bc2-64c8-4bdc-bef1-32c0491a172d" providerId="ADAL" clId="{287E1C99-72D5-4151-B5E8-6679D58FF379}" dt="2026-03-09T18:48:48.262" v="2425"/>
          <ac:inkMkLst>
            <pc:docMk/>
            <pc:sldMk cId="3446242715" sldId="351"/>
            <ac:inkMk id="13" creationId="{AE4FF317-F5F8-E038-5732-51AD22179219}"/>
          </ac:inkMkLst>
        </pc:inkChg>
      </pc:sldChg>
      <pc:sldChg chg="addSp delSp modSp new mod modNotesTx">
        <pc:chgData name="Kendrick, Paige" userId="79037bc2-64c8-4bdc-bef1-32c0491a172d" providerId="ADAL" clId="{287E1C99-72D5-4151-B5E8-6679D58FF379}" dt="2026-03-09T22:53:31.157" v="4486" actId="113"/>
        <pc:sldMkLst>
          <pc:docMk/>
          <pc:sldMk cId="817836135" sldId="352"/>
        </pc:sldMkLst>
        <pc:spChg chg="mod">
          <ac:chgData name="Kendrick, Paige" userId="79037bc2-64c8-4bdc-bef1-32c0491a172d" providerId="ADAL" clId="{287E1C99-72D5-4151-B5E8-6679D58FF379}" dt="2026-03-09T22:53:31.157" v="4486" actId="113"/>
          <ac:spMkLst>
            <pc:docMk/>
            <pc:sldMk cId="817836135" sldId="352"/>
            <ac:spMk id="2" creationId="{B3627780-E8E9-6CA1-640C-0AC83DD8EF29}"/>
          </ac:spMkLst>
        </pc:spChg>
        <pc:spChg chg="del">
          <ac:chgData name="Kendrick, Paige" userId="79037bc2-64c8-4bdc-bef1-32c0491a172d" providerId="ADAL" clId="{287E1C99-72D5-4151-B5E8-6679D58FF379}" dt="2026-03-09T18:52:25.162" v="2480"/>
          <ac:spMkLst>
            <pc:docMk/>
            <pc:sldMk cId="817836135" sldId="352"/>
            <ac:spMk id="3" creationId="{B1985571-9728-CFB9-96F9-65A7C16D7FB2}"/>
          </ac:spMkLst>
        </pc:spChg>
        <pc:graphicFrameChg chg="add mod">
          <ac:chgData name="Kendrick, Paige" userId="79037bc2-64c8-4bdc-bef1-32c0491a172d" providerId="ADAL" clId="{287E1C99-72D5-4151-B5E8-6679D58FF379}" dt="2026-03-09T22:25:26.830" v="3729" actId="1076"/>
          <ac:graphicFrameMkLst>
            <pc:docMk/>
            <pc:sldMk cId="817836135" sldId="352"/>
            <ac:graphicFrameMk id="4" creationId="{C108F62C-5DE1-E9B7-5250-2E1E19253ACD}"/>
          </ac:graphicFrameMkLst>
        </pc:graphicFrameChg>
        <pc:graphicFrameChg chg="add mod">
          <ac:chgData name="Kendrick, Paige" userId="79037bc2-64c8-4bdc-bef1-32c0491a172d" providerId="ADAL" clId="{287E1C99-72D5-4151-B5E8-6679D58FF379}" dt="2026-03-09T22:25:39.958" v="3733" actId="14100"/>
          <ac:graphicFrameMkLst>
            <pc:docMk/>
            <pc:sldMk cId="817836135" sldId="352"/>
            <ac:graphicFrameMk id="5" creationId="{C81405C7-D217-E034-057A-59BC9F0821CF}"/>
          </ac:graphicFrameMkLst>
        </pc:graphicFrameChg>
      </pc:sldChg>
      <pc:sldChg chg="addSp delSp modSp new mod">
        <pc:chgData name="Kendrick, Paige" userId="79037bc2-64c8-4bdc-bef1-32c0491a172d" providerId="ADAL" clId="{287E1C99-72D5-4151-B5E8-6679D58FF379}" dt="2026-03-09T22:53:23.671" v="4485" actId="113"/>
        <pc:sldMkLst>
          <pc:docMk/>
          <pc:sldMk cId="1674828742" sldId="353"/>
        </pc:sldMkLst>
        <pc:spChg chg="mod">
          <ac:chgData name="Kendrick, Paige" userId="79037bc2-64c8-4bdc-bef1-32c0491a172d" providerId="ADAL" clId="{287E1C99-72D5-4151-B5E8-6679D58FF379}" dt="2026-03-09T22:53:23.671" v="4485" actId="113"/>
          <ac:spMkLst>
            <pc:docMk/>
            <pc:sldMk cId="1674828742" sldId="353"/>
            <ac:spMk id="2" creationId="{04010D6A-22F6-66ED-5943-700A579167A9}"/>
          </ac:spMkLst>
        </pc:spChg>
        <pc:spChg chg="mod">
          <ac:chgData name="Kendrick, Paige" userId="79037bc2-64c8-4bdc-bef1-32c0491a172d" providerId="ADAL" clId="{287E1C99-72D5-4151-B5E8-6679D58FF379}" dt="2026-03-09T22:49:57.263" v="4304" actId="113"/>
          <ac:spMkLst>
            <pc:docMk/>
            <pc:sldMk cId="1674828742" sldId="353"/>
            <ac:spMk id="3" creationId="{16D1D9DF-086A-A834-A3AE-50B9082B0B7C}"/>
          </ac:spMkLst>
        </pc:spChg>
        <pc:picChg chg="add del mod">
          <ac:chgData name="Kendrick, Paige" userId="79037bc2-64c8-4bdc-bef1-32c0491a172d" providerId="ADAL" clId="{287E1C99-72D5-4151-B5E8-6679D58FF379}" dt="2026-03-09T18:54:19.187" v="2528" actId="478"/>
          <ac:picMkLst>
            <pc:docMk/>
            <pc:sldMk cId="1674828742" sldId="353"/>
            <ac:picMk id="4" creationId="{741E3F27-39DA-C5B4-A9E3-853A8C02BE20}"/>
          </ac:picMkLst>
        </pc:picChg>
        <pc:picChg chg="add mod">
          <ac:chgData name="Kendrick, Paige" userId="79037bc2-64c8-4bdc-bef1-32c0491a172d" providerId="ADAL" clId="{287E1C99-72D5-4151-B5E8-6679D58FF379}" dt="2026-03-09T22:51:16.363" v="4308" actId="1076"/>
          <ac:picMkLst>
            <pc:docMk/>
            <pc:sldMk cId="1674828742" sldId="353"/>
            <ac:picMk id="5" creationId="{32C4FC5B-7A80-0274-DF3B-DE47A65734F3}"/>
          </ac:picMkLst>
        </pc:picChg>
      </pc:sldChg>
      <pc:sldChg chg="addSp delSp modSp new mod modNotesTx">
        <pc:chgData name="Kendrick, Paige" userId="79037bc2-64c8-4bdc-bef1-32c0491a172d" providerId="ADAL" clId="{287E1C99-72D5-4151-B5E8-6679D58FF379}" dt="2026-03-09T22:53:17.018" v="4484" actId="1076"/>
        <pc:sldMkLst>
          <pc:docMk/>
          <pc:sldMk cId="2338071900" sldId="354"/>
        </pc:sldMkLst>
        <pc:spChg chg="mod">
          <ac:chgData name="Kendrick, Paige" userId="79037bc2-64c8-4bdc-bef1-32c0491a172d" providerId="ADAL" clId="{287E1C99-72D5-4151-B5E8-6679D58FF379}" dt="2026-03-09T22:53:17.018" v="4484" actId="1076"/>
          <ac:spMkLst>
            <pc:docMk/>
            <pc:sldMk cId="2338071900" sldId="354"/>
            <ac:spMk id="2" creationId="{C2ECD78B-A697-17E4-0935-07CAB2E2F965}"/>
          </ac:spMkLst>
        </pc:spChg>
        <pc:spChg chg="del mod">
          <ac:chgData name="Kendrick, Paige" userId="79037bc2-64c8-4bdc-bef1-32c0491a172d" providerId="ADAL" clId="{287E1C99-72D5-4151-B5E8-6679D58FF379}" dt="2026-03-09T21:25:15.313" v="2711" actId="22"/>
          <ac:spMkLst>
            <pc:docMk/>
            <pc:sldMk cId="2338071900" sldId="354"/>
            <ac:spMk id="3" creationId="{B9CF7C3A-51AC-B70B-6872-4B8AE4A93644}"/>
          </ac:spMkLst>
        </pc:spChg>
        <pc:picChg chg="add mod ord">
          <ac:chgData name="Kendrick, Paige" userId="79037bc2-64c8-4bdc-bef1-32c0491a172d" providerId="ADAL" clId="{287E1C99-72D5-4151-B5E8-6679D58FF379}" dt="2026-03-09T21:25:22.835" v="2712" actId="1076"/>
          <ac:picMkLst>
            <pc:docMk/>
            <pc:sldMk cId="2338071900" sldId="354"/>
            <ac:picMk id="5" creationId="{8133B68E-0406-FD0A-C665-C73076B1627D}"/>
          </ac:picMkLst>
        </pc:picChg>
      </pc:sldChg>
      <pc:sldChg chg="modSp new mod">
        <pc:chgData name="Kendrick, Paige" userId="79037bc2-64c8-4bdc-bef1-32c0491a172d" providerId="ADAL" clId="{287E1C99-72D5-4151-B5E8-6679D58FF379}" dt="2026-03-09T22:52:59.737" v="4481" actId="255"/>
        <pc:sldMkLst>
          <pc:docMk/>
          <pc:sldMk cId="282927001" sldId="355"/>
        </pc:sldMkLst>
        <pc:spChg chg="mod">
          <ac:chgData name="Kendrick, Paige" userId="79037bc2-64c8-4bdc-bef1-32c0491a172d" providerId="ADAL" clId="{287E1C99-72D5-4151-B5E8-6679D58FF379}" dt="2026-03-09T18:57:12.835" v="2709" actId="122"/>
          <ac:spMkLst>
            <pc:docMk/>
            <pc:sldMk cId="282927001" sldId="355"/>
            <ac:spMk id="2" creationId="{B0DF0C93-28BA-8456-DCA1-1D83E73AD6EB}"/>
          </ac:spMkLst>
        </pc:spChg>
        <pc:spChg chg="mod">
          <ac:chgData name="Kendrick, Paige" userId="79037bc2-64c8-4bdc-bef1-32c0491a172d" providerId="ADAL" clId="{287E1C99-72D5-4151-B5E8-6679D58FF379}" dt="2026-03-09T22:52:59.737" v="4481" actId="255"/>
          <ac:spMkLst>
            <pc:docMk/>
            <pc:sldMk cId="282927001" sldId="355"/>
            <ac:spMk id="3" creationId="{F943A1B6-EEED-4DAE-FCB7-A9CDEE6F6744}"/>
          </ac:spMkLst>
        </pc:spChg>
      </pc:sldChg>
      <pc:sldChg chg="delSp modSp new mod">
        <pc:chgData name="Kendrick, Paige" userId="79037bc2-64c8-4bdc-bef1-32c0491a172d" providerId="ADAL" clId="{287E1C99-72D5-4151-B5E8-6679D58FF379}" dt="2026-03-09T18:56:01.978" v="2608" actId="255"/>
        <pc:sldMkLst>
          <pc:docMk/>
          <pc:sldMk cId="3156443575" sldId="356"/>
        </pc:sldMkLst>
        <pc:spChg chg="del">
          <ac:chgData name="Kendrick, Paige" userId="79037bc2-64c8-4bdc-bef1-32c0491a172d" providerId="ADAL" clId="{287E1C99-72D5-4151-B5E8-6679D58FF379}" dt="2026-03-09T18:55:47.634" v="2607" actId="478"/>
          <ac:spMkLst>
            <pc:docMk/>
            <pc:sldMk cId="3156443575" sldId="356"/>
            <ac:spMk id="2" creationId="{AAF74972-22DF-6F1F-92D7-377B564DF15E}"/>
          </ac:spMkLst>
        </pc:spChg>
        <pc:spChg chg="mod">
          <ac:chgData name="Kendrick, Paige" userId="79037bc2-64c8-4bdc-bef1-32c0491a172d" providerId="ADAL" clId="{287E1C99-72D5-4151-B5E8-6679D58FF379}" dt="2026-03-09T18:56:01.978" v="2608" actId="255"/>
          <ac:spMkLst>
            <pc:docMk/>
            <pc:sldMk cId="3156443575" sldId="356"/>
            <ac:spMk id="3" creationId="{F28D57C4-49FF-FEE5-F1E2-A3F9CFDD39FB}"/>
          </ac:spMkLst>
        </pc:spChg>
      </pc:sldChg>
      <pc:sldChg chg="addSp delSp modSp new mod">
        <pc:chgData name="Kendrick, Paige" userId="79037bc2-64c8-4bdc-bef1-32c0491a172d" providerId="ADAL" clId="{287E1C99-72D5-4151-B5E8-6679D58FF379}" dt="2026-03-09T22:09:37.317" v="3531" actId="113"/>
        <pc:sldMkLst>
          <pc:docMk/>
          <pc:sldMk cId="2750880500" sldId="357"/>
        </pc:sldMkLst>
        <pc:spChg chg="mod">
          <ac:chgData name="Kendrick, Paige" userId="79037bc2-64c8-4bdc-bef1-32c0491a172d" providerId="ADAL" clId="{287E1C99-72D5-4151-B5E8-6679D58FF379}" dt="2026-03-09T22:09:37.317" v="3531" actId="113"/>
          <ac:spMkLst>
            <pc:docMk/>
            <pc:sldMk cId="2750880500" sldId="357"/>
            <ac:spMk id="2" creationId="{CFC70AC3-898E-8A2C-4DF3-0BC8AC6689EC}"/>
          </ac:spMkLst>
        </pc:spChg>
        <pc:spChg chg="del mod">
          <ac:chgData name="Kendrick, Paige" userId="79037bc2-64c8-4bdc-bef1-32c0491a172d" providerId="ADAL" clId="{287E1C99-72D5-4151-B5E8-6679D58FF379}" dt="2026-03-09T22:07:53.796" v="3506"/>
          <ac:spMkLst>
            <pc:docMk/>
            <pc:sldMk cId="2750880500" sldId="357"/>
            <ac:spMk id="3" creationId="{979B81B2-8E37-791C-885B-1688D4F40A60}"/>
          </ac:spMkLst>
        </pc:spChg>
        <pc:spChg chg="add del mod">
          <ac:chgData name="Kendrick, Paige" userId="79037bc2-64c8-4bdc-bef1-32c0491a172d" providerId="ADAL" clId="{287E1C99-72D5-4151-B5E8-6679D58FF379}" dt="2026-03-09T22:08:16.654" v="3510"/>
          <ac:spMkLst>
            <pc:docMk/>
            <pc:sldMk cId="2750880500" sldId="357"/>
            <ac:spMk id="8" creationId="{06EC6C11-FE18-4233-9798-3D311A902F1F}"/>
          </ac:spMkLst>
        </pc:spChg>
        <pc:spChg chg="add mod">
          <ac:chgData name="Kendrick, Paige" userId="79037bc2-64c8-4bdc-bef1-32c0491a172d" providerId="ADAL" clId="{287E1C99-72D5-4151-B5E8-6679D58FF379}" dt="2026-03-09T22:09:09.528" v="3530" actId="20577"/>
          <ac:spMkLst>
            <pc:docMk/>
            <pc:sldMk cId="2750880500" sldId="357"/>
            <ac:spMk id="11" creationId="{3D8CACB4-3E12-B596-D60C-5F9780D5EDB0}"/>
          </ac:spMkLst>
        </pc:spChg>
        <pc:graphicFrameChg chg="add del mod">
          <ac:chgData name="Kendrick, Paige" userId="79037bc2-64c8-4bdc-bef1-32c0491a172d" providerId="ADAL" clId="{287E1C99-72D5-4151-B5E8-6679D58FF379}" dt="2026-03-09T22:07:36.467" v="3502" actId="478"/>
          <ac:graphicFrameMkLst>
            <pc:docMk/>
            <pc:sldMk cId="2750880500" sldId="357"/>
            <ac:graphicFrameMk id="4" creationId="{C7922562-BF07-8B3B-2433-676D206AA101}"/>
          </ac:graphicFrameMkLst>
        </pc:graphicFrameChg>
        <pc:graphicFrameChg chg="add del mod">
          <ac:chgData name="Kendrick, Paige" userId="79037bc2-64c8-4bdc-bef1-32c0491a172d" providerId="ADAL" clId="{287E1C99-72D5-4151-B5E8-6679D58FF379}" dt="2026-03-09T22:07:47.793" v="3504" actId="478"/>
          <ac:graphicFrameMkLst>
            <pc:docMk/>
            <pc:sldMk cId="2750880500" sldId="357"/>
            <ac:graphicFrameMk id="5" creationId="{AA0E61E2-0CD7-6744-5BBB-E10056040701}"/>
          </ac:graphicFrameMkLst>
        </pc:graphicFrameChg>
        <pc:graphicFrameChg chg="add del mod">
          <ac:chgData name="Kendrick, Paige" userId="79037bc2-64c8-4bdc-bef1-32c0491a172d" providerId="ADAL" clId="{287E1C99-72D5-4151-B5E8-6679D58FF379}" dt="2026-03-09T22:08:04.531" v="3508" actId="478"/>
          <ac:graphicFrameMkLst>
            <pc:docMk/>
            <pc:sldMk cId="2750880500" sldId="357"/>
            <ac:graphicFrameMk id="6" creationId="{9514A793-BCA8-3216-9DA4-250D74B6923C}"/>
          </ac:graphicFrameMkLst>
        </pc:graphicFrameChg>
        <pc:graphicFrameChg chg="add del mod modGraphic">
          <ac:chgData name="Kendrick, Paige" userId="79037bc2-64c8-4bdc-bef1-32c0491a172d" providerId="ADAL" clId="{287E1C99-72D5-4151-B5E8-6679D58FF379}" dt="2026-03-09T22:08:43.630" v="3518" actId="478"/>
          <ac:graphicFrameMkLst>
            <pc:docMk/>
            <pc:sldMk cId="2750880500" sldId="357"/>
            <ac:graphicFrameMk id="9" creationId="{B9D3D915-3F6F-86A6-205A-359F3D9F2D27}"/>
          </ac:graphicFrameMkLst>
        </pc:graphicFrameChg>
      </pc:sldChg>
      <pc:sldChg chg="addSp delSp modSp new mod">
        <pc:chgData name="Kendrick, Paige" userId="79037bc2-64c8-4bdc-bef1-32c0491a172d" providerId="ADAL" clId="{287E1C99-72D5-4151-B5E8-6679D58FF379}" dt="2026-03-09T18:56:59.298" v="2707" actId="478"/>
        <pc:sldMkLst>
          <pc:docMk/>
          <pc:sldMk cId="4119500269" sldId="358"/>
        </pc:sldMkLst>
        <pc:spChg chg="del">
          <ac:chgData name="Kendrick, Paige" userId="79037bc2-64c8-4bdc-bef1-32c0491a172d" providerId="ADAL" clId="{287E1C99-72D5-4151-B5E8-6679D58FF379}" dt="2026-03-09T18:56:59.298" v="2707" actId="478"/>
          <ac:spMkLst>
            <pc:docMk/>
            <pc:sldMk cId="4119500269" sldId="358"/>
            <ac:spMk id="2" creationId="{F55A5564-07A5-BDFD-A5C4-85A29A1013CF}"/>
          </ac:spMkLst>
        </pc:spChg>
        <pc:spChg chg="del mod">
          <ac:chgData name="Kendrick, Paige" userId="79037bc2-64c8-4bdc-bef1-32c0491a172d" providerId="ADAL" clId="{287E1C99-72D5-4151-B5E8-6679D58FF379}" dt="2026-03-09T18:56:47.164" v="2704"/>
          <ac:spMkLst>
            <pc:docMk/>
            <pc:sldMk cId="4119500269" sldId="358"/>
            <ac:spMk id="3" creationId="{29FEC50E-9F58-D9DD-3335-7782F772DBF3}"/>
          </ac:spMkLst>
        </pc:spChg>
        <pc:picChg chg="add mod">
          <ac:chgData name="Kendrick, Paige" userId="79037bc2-64c8-4bdc-bef1-32c0491a172d" providerId="ADAL" clId="{287E1C99-72D5-4151-B5E8-6679D58FF379}" dt="2026-03-09T18:56:52.078" v="2706" actId="14100"/>
          <ac:picMkLst>
            <pc:docMk/>
            <pc:sldMk cId="4119500269" sldId="358"/>
            <ac:picMk id="4" creationId="{A542ABB8-AEF3-A611-FB9B-B149898FE0B7}"/>
          </ac:picMkLst>
        </pc:picChg>
      </pc:sldChg>
      <pc:sldChg chg="addSp delSp modSp new mod modNotesTx">
        <pc:chgData name="Kendrick, Paige" userId="79037bc2-64c8-4bdc-bef1-32c0491a172d" providerId="ADAL" clId="{287E1C99-72D5-4151-B5E8-6679D58FF379}" dt="2026-03-09T22:53:06.967" v="4482" actId="113"/>
        <pc:sldMkLst>
          <pc:docMk/>
          <pc:sldMk cId="1094980848" sldId="359"/>
        </pc:sldMkLst>
        <pc:spChg chg="mod">
          <ac:chgData name="Kendrick, Paige" userId="79037bc2-64c8-4bdc-bef1-32c0491a172d" providerId="ADAL" clId="{287E1C99-72D5-4151-B5E8-6679D58FF379}" dt="2026-03-09T22:53:06.967" v="4482" actId="113"/>
          <ac:spMkLst>
            <pc:docMk/>
            <pc:sldMk cId="1094980848" sldId="359"/>
            <ac:spMk id="2" creationId="{5C48E1F4-5732-7F16-07B7-864C2926B2F6}"/>
          </ac:spMkLst>
        </pc:spChg>
        <pc:spChg chg="del mod">
          <ac:chgData name="Kendrick, Paige" userId="79037bc2-64c8-4bdc-bef1-32c0491a172d" providerId="ADAL" clId="{287E1C99-72D5-4151-B5E8-6679D58FF379}" dt="2026-03-09T21:26:47.284" v="2745" actId="22"/>
          <ac:spMkLst>
            <pc:docMk/>
            <pc:sldMk cId="1094980848" sldId="359"/>
            <ac:spMk id="3" creationId="{334A3A2F-6359-D531-BBA4-703390C7CD93}"/>
          </ac:spMkLst>
        </pc:spChg>
        <pc:picChg chg="add mod ord">
          <ac:chgData name="Kendrick, Paige" userId="79037bc2-64c8-4bdc-bef1-32c0491a172d" providerId="ADAL" clId="{287E1C99-72D5-4151-B5E8-6679D58FF379}" dt="2026-03-09T21:26:50.229" v="2746" actId="1076"/>
          <ac:picMkLst>
            <pc:docMk/>
            <pc:sldMk cId="1094980848" sldId="359"/>
            <ac:picMk id="5" creationId="{9E858A2E-0C29-0753-490F-0FB335141F76}"/>
          </ac:picMkLst>
        </pc:picChg>
      </pc:sldChg>
      <pc:sldChg chg="addSp delSp modSp new mod modNotesTx">
        <pc:chgData name="Kendrick, Paige" userId="79037bc2-64c8-4bdc-bef1-32c0491a172d" providerId="ADAL" clId="{287E1C99-72D5-4151-B5E8-6679D58FF379}" dt="2026-03-09T23:05:51.348" v="4801" actId="478"/>
        <pc:sldMkLst>
          <pc:docMk/>
          <pc:sldMk cId="1847780081" sldId="360"/>
        </pc:sldMkLst>
        <pc:spChg chg="del mod">
          <ac:chgData name="Kendrick, Paige" userId="79037bc2-64c8-4bdc-bef1-32c0491a172d" providerId="ADAL" clId="{287E1C99-72D5-4151-B5E8-6679D58FF379}" dt="2026-03-09T23:05:51.348" v="4801" actId="478"/>
          <ac:spMkLst>
            <pc:docMk/>
            <pc:sldMk cId="1847780081" sldId="360"/>
            <ac:spMk id="2" creationId="{E383A25F-40A7-6B70-5C25-BB9F1483344F}"/>
          </ac:spMkLst>
        </pc:spChg>
        <pc:spChg chg="mod">
          <ac:chgData name="Kendrick, Paige" userId="79037bc2-64c8-4bdc-bef1-32c0491a172d" providerId="ADAL" clId="{287E1C99-72D5-4151-B5E8-6679D58FF379}" dt="2026-03-09T23:05:04.512" v="4729" actId="255"/>
          <ac:spMkLst>
            <pc:docMk/>
            <pc:sldMk cId="1847780081" sldId="360"/>
            <ac:spMk id="3" creationId="{257B2365-6854-3229-960F-75AB75D4BB20}"/>
          </ac:spMkLst>
        </pc:spChg>
        <pc:picChg chg="add mod">
          <ac:chgData name="Kendrick, Paige" userId="79037bc2-64c8-4bdc-bef1-32c0491a172d" providerId="ADAL" clId="{287E1C99-72D5-4151-B5E8-6679D58FF379}" dt="2026-03-09T23:05:07.877" v="4730" actId="1076"/>
          <ac:picMkLst>
            <pc:docMk/>
            <pc:sldMk cId="1847780081" sldId="360"/>
            <ac:picMk id="5" creationId="{25E44341-675E-E6AC-7925-AB3738AD5E0B}"/>
          </ac:picMkLst>
        </pc:picChg>
      </pc:sldChg>
      <pc:sldChg chg="new del">
        <pc:chgData name="Kendrick, Paige" userId="79037bc2-64c8-4bdc-bef1-32c0491a172d" providerId="ADAL" clId="{287E1C99-72D5-4151-B5E8-6679D58FF379}" dt="2026-03-09T22:56:20.901" v="4501" actId="47"/>
        <pc:sldMkLst>
          <pc:docMk/>
          <pc:sldMk cId="2779155447" sldId="3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Individual Giving Biennium To Date Goal: 175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v>Field2</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5A-4558-B00E-22CB4597D9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5A-4558-B00E-22CB4597D9CF}"/>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c:f>
              <c:strCache>
                <c:ptCount val="2"/>
                <c:pt idx="0">
                  <c:v>Individuals Given BTD</c:v>
                </c:pt>
                <c:pt idx="1">
                  <c:v>Individuals to Give</c:v>
                </c:pt>
              </c:strCache>
            </c:strRef>
          </c:cat>
          <c:val>
            <c:numRef>
              <c:f>Sheet1!$B$1:$B$2</c:f>
              <c:numCache>
                <c:formatCode>#,##0_);\(#,##0\)</c:formatCode>
                <c:ptCount val="2"/>
                <c:pt idx="0">
                  <c:v>121</c:v>
                </c:pt>
                <c:pt idx="1">
                  <c:v>54</c:v>
                </c:pt>
              </c:numCache>
            </c:numRef>
          </c:val>
          <c:extLst>
            <c:ext xmlns:c16="http://schemas.microsoft.com/office/drawing/2014/chart" uri="{C3380CC4-5D6E-409C-BE32-E72D297353CC}">
              <c16:uniqueId val="{00000004-9F5A-4558-B00E-22CB4597D9C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Overall</a:t>
            </a:r>
            <a:r>
              <a:rPr lang="en-US" sz="1800" b="1" baseline="0" dirty="0"/>
              <a:t> Giving for the Biennium </a:t>
            </a:r>
          </a:p>
          <a:p>
            <a:pPr>
              <a:defRPr sz="1800"/>
            </a:pPr>
            <a:r>
              <a:rPr lang="en-US" sz="1800" b="1" baseline="0" dirty="0"/>
              <a:t>Goal: $318,645</a:t>
            </a:r>
            <a:endParaRPr lang="en-US" sz="1800" b="1"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26-426B-859A-9DF74077E7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26-426B-859A-9DF74077E706}"/>
              </c:ext>
            </c:extLst>
          </c:dPt>
          <c:dLbls>
            <c:dLbl>
              <c:idx val="0"/>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1"/>
              <c:showBubbleSize val="0"/>
              <c:extLst>
                <c:ext xmlns:c15="http://schemas.microsoft.com/office/drawing/2012/chart" uri="{CE6537A1-D6FC-4f65-9D91-7224C49458BB}">
                  <c15:layout>
                    <c:manualLayout>
                      <c:w val="0.44119381244406908"/>
                      <c:h val="0.18665130769674868"/>
                    </c:manualLayout>
                  </c15:layout>
                </c:ext>
                <c:ext xmlns:c16="http://schemas.microsoft.com/office/drawing/2014/chart" uri="{C3380CC4-5D6E-409C-BE32-E72D297353CC}">
                  <c16:uniqueId val="{00000001-2F26-426B-859A-9DF74077E706}"/>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1"/>
              <c:showBubbleSize val="0"/>
              <c:extLst>
                <c:ext xmlns:c15="http://schemas.microsoft.com/office/drawing/2012/chart" uri="{CE6537A1-D6FC-4f65-9D91-7224C49458BB}">
                  <c15:layout>
                    <c:manualLayout>
                      <c:w val="0.27719444444444447"/>
                      <c:h val="0.20797897122937797"/>
                    </c:manualLayout>
                  </c15:layout>
                </c:ext>
                <c:ext xmlns:c16="http://schemas.microsoft.com/office/drawing/2014/chart" uri="{C3380CC4-5D6E-409C-BE32-E72D297353CC}">
                  <c16:uniqueId val="{00000003-2F26-426B-859A-9DF74077E706}"/>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Sheet1!$A$8:$A$9</c:f>
              <c:strCache>
                <c:ptCount val="2"/>
                <c:pt idx="0">
                  <c:v>Total Giving BTD</c:v>
                </c:pt>
                <c:pt idx="1">
                  <c:v>Total To Give </c:v>
                </c:pt>
              </c:strCache>
            </c:strRef>
          </c:cat>
          <c:val>
            <c:numRef>
              <c:f>Sheet1!$B$8:$B$9</c:f>
              <c:numCache>
                <c:formatCode>_("$"* #,##0.00_);_("$"* \(#,##0.00\);_("$"* "-"??_);_(@_)</c:formatCode>
                <c:ptCount val="2"/>
                <c:pt idx="0">
                  <c:v>257035.27</c:v>
                </c:pt>
                <c:pt idx="1">
                  <c:v>61609.73</c:v>
                </c:pt>
              </c:numCache>
            </c:numRef>
          </c:val>
          <c:extLst>
            <c:ext xmlns:c16="http://schemas.microsoft.com/office/drawing/2014/chart" uri="{C3380CC4-5D6E-409C-BE32-E72D297353CC}">
              <c16:uniqueId val="{00000004-2F26-426B-859A-9DF74077E706}"/>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9T18:48:45.518"/>
    </inkml:context>
    <inkml:brush xml:id="br0">
      <inkml:brushProperty name="width" value="0.05" units="cm"/>
      <inkml:brushProperty name="height" value="0.05" units="cm"/>
      <inkml:brushProperty name="color" value="#F6630D"/>
    </inkml:brush>
  </inkml:definitions>
  <inkml:trace contextRef="#ctx0" brushRef="#br0">1 3792 24575,'0'14'0,"2"-1"0,-1 1 0,2-1 0,0 0 0,1 1 0,9 21 0,42 77 0,-27-60 0,382 659 0,-247-426 0,-163-284 0,1 0 0,-1 0 0,1 0 0,0 0 0,-1-1 0,1 1 0,0 0 0,0 0 0,0 0 0,-1-1 0,1 1 0,0 0 0,0-1 0,0 1 0,0-1 0,0 1 0,0-1 0,0 0 0,0 1 0,1-1 0,-1 0 0,0 0 0,0 1 0,0-1 0,0 0 0,0 0 0,2-1 0,-1 1 0,1-1 0,-1 0 0,1 0 0,-1-1 0,0 1 0,1 0 0,-1-1 0,0 1 0,0-1 0,0 0 0,3-2 0,6-9 0,-1-1 0,18-28 0,-25 37 0,230-438 0,-38-19 0,55-118 0,425-635 0,-288 659 0,-154 235 0,36-80 0,56-78 0,33 24 0,-299 395-1365,-36 43-5461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9T18:48:47.294"/>
    </inkml:context>
    <inkml:brush xml:id="br0">
      <inkml:brushProperty name="width" value="0.05" units="cm"/>
      <inkml:brushProperty name="height" value="0.05" units="cm"/>
      <inkml:brushProperty name="color" value="#F6630D"/>
    </inkml:brush>
  </inkml:definitions>
  <inkml:trace contextRef="#ctx0" brushRef="#br0">0 4278 24575,'4'1'0,"0"-1"0,-1 1 0,0-1 0,1 1 0,-1 0 0,1 0 0,-1 1 0,0-1 0,0 1 0,0-1 0,0 1 0,0 0 0,0 0 0,0 1 0,-1-1 0,1 0 0,3 5 0,36 55 0,-26-36 0,124 178 0,67 104 0,87 199 0,145 225 0,-435-726 0,23 28 0,-26-34 0,0 1 0,-1-1 0,1 1 0,0-1 0,-1 1 0,1-1 0,0 1 0,0-1 0,-1 0 0,1 1 0,0-1 0,0 0 0,0 0 0,0 0 0,-1 1 0,1-1 0,0 0 0,0 0 0,0 0 0,0 0 0,-1 0 0,1-1 0,0 1 0,0 0 0,0 0 0,0-1 0,-1 1 0,1 0 0,0-1 0,0 1 0,-1 0 0,1-1 0,0 1 0,-1-1 0,1 0 0,0 1 0,-1-1 0,1 1 0,-1-1 0,1 0 0,-1 1 0,1-1 0,0-1 0,10-20 0,-2 0 0,0 0 0,-1-1 0,-1 0 0,-1-1 0,5-34 0,3-11 0,269-916 0,-214 766 0,80-235-335,21 7-1,441-823 0,-47 308-748,-317 545 463,397-604 1422,-639 1013-743,6-10 12,0 1-1,2 1 1,0 0 0,1 1 0,0 0-1,19-14 1,-17 20-6896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D2E27-4E68-4D25-A127-07AED0CFE263}"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9CB1C-F75A-44FC-86C6-19AB2EF4E18E}" type="slidenum">
              <a:rPr lang="en-US" smtClean="0"/>
              <a:t>‹#›</a:t>
            </a:fld>
            <a:endParaRPr lang="en-US"/>
          </a:p>
        </p:txBody>
      </p:sp>
    </p:spTree>
    <p:extLst>
      <p:ext uri="{BB962C8B-B14F-4D97-AF65-F5344CB8AC3E}">
        <p14:creationId xmlns:p14="http://schemas.microsoft.com/office/powerpoint/2010/main" val="327925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Now let’s learn a little bit about the Foundation </a:t>
            </a:r>
          </a:p>
        </p:txBody>
      </p:sp>
      <p:sp>
        <p:nvSpPr>
          <p:cNvPr id="4" name="Slide Number Placeholder 3"/>
          <p:cNvSpPr>
            <a:spLocks noGrp="1"/>
          </p:cNvSpPr>
          <p:nvPr>
            <p:ph type="sldNum" sz="quarter" idx="5"/>
          </p:nvPr>
        </p:nvSpPr>
        <p:spPr/>
        <p:txBody>
          <a:bodyPr/>
          <a:lstStyle/>
          <a:p>
            <a:fld id="{C979CB1C-F75A-44FC-86C6-19AB2EF4E18E}" type="slidenum">
              <a:rPr lang="en-US" smtClean="0"/>
              <a:t>23</a:t>
            </a:fld>
            <a:endParaRPr lang="en-US"/>
          </a:p>
        </p:txBody>
      </p:sp>
    </p:spTree>
    <p:extLst>
      <p:ext uri="{BB962C8B-B14F-4D97-AF65-F5344CB8AC3E}">
        <p14:creationId xmlns:p14="http://schemas.microsoft.com/office/powerpoint/2010/main" val="209964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32</a:t>
            </a:fld>
            <a:endParaRPr lang="en-US"/>
          </a:p>
        </p:txBody>
      </p:sp>
    </p:spTree>
    <p:extLst>
      <p:ext uri="{BB962C8B-B14F-4D97-AF65-F5344CB8AC3E}">
        <p14:creationId xmlns:p14="http://schemas.microsoft.com/office/powerpoint/2010/main" val="3618564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b="1" i="0" dirty="0">
                <a:effectLst/>
                <a:latin typeface="Segoe UI" panose="020B0502040204020203" pitchFamily="34" charset="0"/>
              </a:rPr>
              <a:t>✈️ Amelia Earhart Fellowship</a:t>
            </a:r>
          </a:p>
          <a:p>
            <a:pPr fontAlgn="t">
              <a:buFont typeface="Arial" panose="020B0604020202020204" pitchFamily="34" charset="0"/>
              <a:buChar char="•"/>
            </a:pPr>
            <a:r>
              <a:rPr lang="en-US" b="0" i="0" dirty="0">
                <a:effectLst/>
                <a:latin typeface="Segoe UI" panose="020B0502040204020203" pitchFamily="34" charset="0"/>
              </a:rPr>
              <a:t>One of </a:t>
            </a:r>
            <a:r>
              <a:rPr lang="en-US" b="0" i="0" dirty="0" err="1">
                <a:effectLst/>
                <a:latin typeface="Segoe UI" panose="020B0502040204020203" pitchFamily="34" charset="0"/>
              </a:rPr>
              <a:t>Zonta’s</a:t>
            </a:r>
            <a:r>
              <a:rPr lang="en-US" b="0" i="0" dirty="0">
                <a:effectLst/>
                <a:latin typeface="Segoe UI" panose="020B0502040204020203" pitchFamily="34" charset="0"/>
              </a:rPr>
              <a:t> longest‑running programs, established in </a:t>
            </a:r>
            <a:r>
              <a:rPr lang="en-US" b="1" i="0" dirty="0">
                <a:effectLst/>
                <a:latin typeface="Segoe UI" panose="020B0502040204020203" pitchFamily="34" charset="0"/>
              </a:rPr>
              <a:t>1938</a:t>
            </a:r>
            <a:r>
              <a:rPr lang="en-US" b="0" i="0" dirty="0">
                <a:effectLst/>
                <a:latin typeface="Segoe UI" panose="020B0502040204020203" pitchFamily="34" charset="0"/>
              </a:rPr>
              <a:t>.</a:t>
            </a:r>
          </a:p>
          <a:p>
            <a:pPr fontAlgn="t">
              <a:buFont typeface="Arial" panose="020B0604020202020204" pitchFamily="34" charset="0"/>
              <a:buChar char="•"/>
            </a:pPr>
            <a:r>
              <a:rPr lang="en-US" b="0" i="0" dirty="0">
                <a:effectLst/>
                <a:latin typeface="Segoe UI" panose="020B0502040204020203" pitchFamily="34" charset="0"/>
              </a:rPr>
              <a:t>Supports women pursuing </a:t>
            </a:r>
            <a:r>
              <a:rPr lang="en-US" b="1" i="0" dirty="0">
                <a:effectLst/>
                <a:latin typeface="Segoe UI" panose="020B0502040204020203" pitchFamily="34" charset="0"/>
              </a:rPr>
              <a:t>advanced studies in aerospace engineering and space sciences</a:t>
            </a:r>
            <a:r>
              <a:rPr lang="en-US" b="0" i="0" dirty="0">
                <a:effectLst/>
                <a:latin typeface="Segoe UI" panose="020B0502040204020203" pitchFamily="34" charset="0"/>
              </a:rPr>
              <a:t>.</a:t>
            </a:r>
          </a:p>
          <a:p>
            <a:pPr fontAlgn="t">
              <a:buFont typeface="Arial" panose="020B0604020202020204" pitchFamily="34" charset="0"/>
              <a:buChar char="•"/>
            </a:pPr>
            <a:r>
              <a:rPr lang="en-US" b="0" i="0" dirty="0">
                <a:effectLst/>
                <a:latin typeface="Segoe UI" panose="020B0502040204020203" pitchFamily="34" charset="0"/>
              </a:rPr>
              <a:t>Since inception: </a:t>
            </a:r>
            <a:r>
              <a:rPr lang="en-US" b="1" i="0" dirty="0">
                <a:effectLst/>
                <a:latin typeface="Segoe UI" panose="020B0502040204020203" pitchFamily="34" charset="0"/>
              </a:rPr>
              <a:t>1,764 Fellowships</a:t>
            </a:r>
            <a:r>
              <a:rPr lang="en-US" b="0" i="0" dirty="0">
                <a:effectLst/>
                <a:latin typeface="Segoe UI" panose="020B0502040204020203" pitchFamily="34" charset="0"/>
              </a:rPr>
              <a:t>, totaling </a:t>
            </a:r>
            <a:r>
              <a:rPr lang="en-US" b="1" i="0" dirty="0">
                <a:effectLst/>
                <a:latin typeface="Segoe UI" panose="020B0502040204020203" pitchFamily="34" charset="0"/>
              </a:rPr>
              <a:t>US$11.9 million</a:t>
            </a:r>
            <a:r>
              <a:rPr lang="en-US" b="0" i="0" dirty="0">
                <a:effectLst/>
                <a:latin typeface="Segoe UI" panose="020B0502040204020203" pitchFamily="34" charset="0"/>
              </a:rPr>
              <a:t>, awarded to </a:t>
            </a:r>
            <a:r>
              <a:rPr lang="en-US" b="1" i="0" dirty="0">
                <a:effectLst/>
                <a:latin typeface="Segoe UI" panose="020B0502040204020203" pitchFamily="34" charset="0"/>
              </a:rPr>
              <a:t>1,335 women from 79 countries</a:t>
            </a:r>
            <a:r>
              <a:rPr lang="en-US" b="0" i="0" dirty="0">
                <a:effectLst/>
                <a:latin typeface="Segoe UI" panose="020B0502040204020203" pitchFamily="34" charset="0"/>
              </a:rPr>
              <a:t>.</a:t>
            </a:r>
          </a:p>
          <a:p>
            <a:pPr fontAlgn="t">
              <a:buFont typeface="Arial" panose="020B0604020202020204" pitchFamily="34" charset="0"/>
              <a:buChar char="•"/>
            </a:pPr>
            <a:r>
              <a:rPr lang="en-US" b="0" i="0" dirty="0">
                <a:effectLst/>
                <a:latin typeface="Segoe UI" panose="020B0502040204020203" pitchFamily="34" charset="0"/>
              </a:rPr>
              <a:t>Example Fellow: </a:t>
            </a:r>
            <a:r>
              <a:rPr lang="en-US" b="1" i="0" dirty="0">
                <a:effectLst/>
                <a:latin typeface="Segoe UI" panose="020B0502040204020203" pitchFamily="34" charset="0"/>
              </a:rPr>
              <a:t>2023 Fellow Niyati Desai</a:t>
            </a:r>
            <a:r>
              <a:rPr lang="en-US" b="0" i="0" dirty="0">
                <a:effectLst/>
                <a:latin typeface="Segoe UI" panose="020B0502040204020203" pitchFamily="34" charset="0"/>
              </a:rPr>
              <a:t>, a PhD student designing coronagraph instruments for imaging exoplanets at Caltech.</a:t>
            </a:r>
          </a:p>
          <a:p>
            <a:pPr fontAlgn="t">
              <a:buFont typeface="Arial" panose="020B0604020202020204" pitchFamily="34" charset="0"/>
              <a:buNone/>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 Zonta Women in Business Leadership Award</a:t>
            </a:r>
          </a:p>
          <a:p>
            <a:pPr fontAlgn="t">
              <a:buFont typeface="Arial" panose="020B0604020202020204" pitchFamily="34" charset="0"/>
              <a:buChar char="•"/>
            </a:pPr>
            <a:r>
              <a:rPr lang="en-US" b="0" i="0" dirty="0">
                <a:effectLst/>
                <a:latin typeface="Segoe UI" panose="020B0502040204020203" pitchFamily="34" charset="0"/>
              </a:rPr>
              <a:t>Recognizes women </a:t>
            </a:r>
            <a:r>
              <a:rPr lang="en-US" b="1" i="0" dirty="0">
                <a:effectLst/>
                <a:latin typeface="Segoe UI" panose="020B0502040204020203" pitchFamily="34" charset="0"/>
              </a:rPr>
              <a:t>ages 18–35</a:t>
            </a:r>
            <a:r>
              <a:rPr lang="en-US" b="0" i="0" dirty="0">
                <a:effectLst/>
                <a:latin typeface="Segoe UI" panose="020B0502040204020203" pitchFamily="34" charset="0"/>
              </a:rPr>
              <a:t> making significant impact in the business world.</a:t>
            </a:r>
          </a:p>
          <a:p>
            <a:pPr fontAlgn="t">
              <a:buFont typeface="Arial" panose="020B0604020202020204" pitchFamily="34" charset="0"/>
              <a:buChar char="•"/>
            </a:pPr>
            <a:r>
              <a:rPr lang="en-US" b="0" i="0" dirty="0">
                <a:effectLst/>
                <a:latin typeface="Segoe UI" panose="020B0502040204020203" pitchFamily="34" charset="0"/>
              </a:rPr>
              <a:t>Honors </a:t>
            </a:r>
            <a:r>
              <a:rPr lang="en-US" b="1" i="0" dirty="0">
                <a:effectLst/>
                <a:latin typeface="Segoe UI" panose="020B0502040204020203" pitchFamily="34" charset="0"/>
              </a:rPr>
              <a:t>leadership, innovation, ethics</a:t>
            </a:r>
            <a:r>
              <a:rPr lang="en-US" b="0" i="0" dirty="0">
                <a:effectLst/>
                <a:latin typeface="Segoe UI" panose="020B0502040204020203" pitchFamily="34" charset="0"/>
              </a:rPr>
              <a:t>, and contributions addressing issues affecting women, girls, or climate justice.</a:t>
            </a:r>
          </a:p>
          <a:p>
            <a:pPr fontAlgn="t">
              <a:buFont typeface="Arial" panose="020B0604020202020204" pitchFamily="34" charset="0"/>
              <a:buChar char="•"/>
            </a:pPr>
            <a:r>
              <a:rPr lang="en-US" b="0" i="0" dirty="0">
                <a:effectLst/>
                <a:latin typeface="Segoe UI" panose="020B0502040204020203" pitchFamily="34" charset="0"/>
              </a:rPr>
              <a:t>Operates at </a:t>
            </a:r>
            <a:r>
              <a:rPr lang="en-US" b="1" i="0" dirty="0">
                <a:effectLst/>
                <a:latin typeface="Segoe UI" panose="020B0502040204020203" pitchFamily="34" charset="0"/>
              </a:rPr>
              <a:t>club, district, and international</a:t>
            </a:r>
            <a:r>
              <a:rPr lang="en-US" b="0" i="0" dirty="0">
                <a:effectLst/>
                <a:latin typeface="Segoe UI" panose="020B0502040204020203" pitchFamily="34" charset="0"/>
              </a:rPr>
              <a:t> levels; larger districts may submit two candidates.</a:t>
            </a:r>
          </a:p>
          <a:p>
            <a:pPr fontAlgn="t">
              <a:buFont typeface="Arial" panose="020B0604020202020204" pitchFamily="34" charset="0"/>
              <a:buChar char="•"/>
            </a:pPr>
            <a:r>
              <a:rPr lang="en-US" b="1" i="0" dirty="0">
                <a:effectLst/>
                <a:latin typeface="Segoe UI" panose="020B0502040204020203" pitchFamily="34" charset="0"/>
              </a:rPr>
              <a:t>10 awardees</a:t>
            </a:r>
            <a:r>
              <a:rPr lang="en-US" b="0" i="0" dirty="0">
                <a:effectLst/>
                <a:latin typeface="Segoe UI" panose="020B0502040204020203" pitchFamily="34" charset="0"/>
              </a:rPr>
              <a:t> selected by an independent jury.</a:t>
            </a:r>
          </a:p>
          <a:p>
            <a:pPr fontAlgn="t">
              <a:buFont typeface="Arial" panose="020B0604020202020204" pitchFamily="34" charset="0"/>
              <a:buChar char="•"/>
            </a:pPr>
            <a:r>
              <a:rPr lang="en-US" b="0" i="0" dirty="0">
                <a:effectLst/>
                <a:latin typeface="Segoe UI" panose="020B0502040204020203" pitchFamily="34" charset="0"/>
              </a:rPr>
              <a:t>Each award: </a:t>
            </a:r>
            <a:r>
              <a:rPr lang="en-US" b="1" i="0" dirty="0">
                <a:effectLst/>
                <a:latin typeface="Segoe UI" panose="020B0502040204020203" pitchFamily="34" charset="0"/>
              </a:rPr>
              <a:t>US$10,000</a:t>
            </a:r>
            <a:r>
              <a:rPr lang="en-US" b="0" i="0" dirty="0">
                <a:effectLst/>
                <a:latin typeface="Segoe UI" panose="020B0502040204020203" pitchFamily="34" charset="0"/>
              </a:rPr>
              <a:t> plus a </a:t>
            </a:r>
            <a:r>
              <a:rPr lang="en-US" b="1" i="0" dirty="0">
                <a:effectLst/>
                <a:latin typeface="Segoe UI" panose="020B0502040204020203" pitchFamily="34" charset="0"/>
              </a:rPr>
              <a:t>one‑year supporting membership</a:t>
            </a:r>
            <a:r>
              <a:rPr lang="en-US" b="0" i="0" dirty="0">
                <a:effectLst/>
                <a:latin typeface="Segoe UI" panose="020B0502040204020203" pitchFamily="34" charset="0"/>
              </a:rPr>
              <a:t> in Zonta International.</a:t>
            </a:r>
          </a:p>
          <a:p>
            <a:pPr fontAlgn="t">
              <a:buFont typeface="Arial" panose="020B0604020202020204" pitchFamily="34" charset="0"/>
              <a:buChar char="•"/>
            </a:pPr>
            <a:r>
              <a:rPr lang="en-US" b="0" i="0" dirty="0">
                <a:effectLst/>
                <a:latin typeface="Segoe UI" panose="020B0502040204020203" pitchFamily="34" charset="0"/>
              </a:rPr>
              <a:t>Funded through the </a:t>
            </a:r>
            <a:r>
              <a:rPr lang="en-US" b="1" i="0" dirty="0">
                <a:effectLst/>
                <a:latin typeface="Segoe UI" panose="020B0502040204020203" pitchFamily="34" charset="0"/>
              </a:rPr>
              <a:t>Zonta Foundation for Women Rose Fund</a:t>
            </a:r>
            <a:r>
              <a:rPr lang="en-US" b="0" i="0" dirty="0">
                <a:effectLst/>
                <a:latin typeface="Segoe UI" panose="020B0502040204020203" pitchFamily="34" charset="0"/>
              </a:rPr>
              <a:t>.</a:t>
            </a:r>
          </a:p>
          <a:p>
            <a:pPr fontAlgn="t">
              <a:buFont typeface="Arial" panose="020B0604020202020204" pitchFamily="34" charset="0"/>
              <a:buChar char="•"/>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 Zonta Young Women in Leadership Award</a:t>
            </a:r>
          </a:p>
          <a:p>
            <a:pPr fontAlgn="t"/>
            <a:r>
              <a:rPr lang="en-US" b="0" i="1" dirty="0">
                <a:effectLst/>
                <a:latin typeface="Segoe UI" panose="020B0502040204020203" pitchFamily="34" charset="0"/>
              </a:rPr>
              <a:t>(Formerly Young Women in Public Affairs – YWPA)</a:t>
            </a:r>
            <a:endParaRPr lang="en-US" b="0" i="0" dirty="0">
              <a:effectLst/>
              <a:latin typeface="Segoe UI" panose="020B0502040204020203" pitchFamily="34" charset="0"/>
            </a:endParaRPr>
          </a:p>
          <a:p>
            <a:pPr fontAlgn="t">
              <a:buFont typeface="Arial" panose="020B0604020202020204" pitchFamily="34" charset="0"/>
              <a:buChar char="•"/>
            </a:pPr>
            <a:r>
              <a:rPr lang="en-US" b="0" i="0" dirty="0">
                <a:effectLst/>
                <a:latin typeface="Segoe UI" panose="020B0502040204020203" pitchFamily="34" charset="0"/>
              </a:rPr>
              <a:t>Honors young women </a:t>
            </a:r>
            <a:r>
              <a:rPr lang="en-US" b="1" i="0" dirty="0">
                <a:effectLst/>
                <a:latin typeface="Segoe UI" panose="020B0502040204020203" pitchFamily="34" charset="0"/>
              </a:rPr>
              <a:t>ages 16–19</a:t>
            </a:r>
            <a:r>
              <a:rPr lang="en-US" b="0" i="0" dirty="0">
                <a:effectLst/>
                <a:latin typeface="Segoe UI" panose="020B0502040204020203" pitchFamily="34" charset="0"/>
              </a:rPr>
              <a:t> for leadership, volunteer service, and commitment to empowering women worldwide.</a:t>
            </a:r>
          </a:p>
          <a:p>
            <a:pPr fontAlgn="t">
              <a:buFont typeface="Arial" panose="020B0604020202020204" pitchFamily="34" charset="0"/>
              <a:buChar char="•"/>
            </a:pPr>
            <a:r>
              <a:rPr lang="en-US" b="0" i="0" dirty="0">
                <a:effectLst/>
                <a:latin typeface="Segoe UI" panose="020B0502040204020203" pitchFamily="34" charset="0"/>
              </a:rPr>
              <a:t>Established in </a:t>
            </a:r>
            <a:r>
              <a:rPr lang="en-US" b="1" i="0" dirty="0">
                <a:effectLst/>
                <a:latin typeface="Segoe UI" panose="020B0502040204020203" pitchFamily="34" charset="0"/>
              </a:rPr>
              <a:t>1990</a:t>
            </a:r>
            <a:r>
              <a:rPr lang="en-US" b="0" i="0" dirty="0">
                <a:effectLst/>
                <a:latin typeface="Segoe UI" panose="020B0502040204020203" pitchFamily="34" charset="0"/>
              </a:rPr>
              <a:t>.</a:t>
            </a:r>
          </a:p>
          <a:p>
            <a:pPr fontAlgn="t">
              <a:buFont typeface="Arial" panose="020B0604020202020204" pitchFamily="34" charset="0"/>
              <a:buChar char="•"/>
            </a:pPr>
            <a:r>
              <a:rPr lang="en-US" b="0" i="0" dirty="0">
                <a:effectLst/>
                <a:latin typeface="Segoe UI" panose="020B0502040204020203" pitchFamily="34" charset="0"/>
              </a:rPr>
              <a:t>Zonta has granted </a:t>
            </a:r>
            <a:r>
              <a:rPr lang="en-US" b="1" i="0" dirty="0">
                <a:effectLst/>
                <a:latin typeface="Segoe UI" panose="020B0502040204020203" pitchFamily="34" charset="0"/>
              </a:rPr>
              <a:t>1,128 awards</a:t>
            </a:r>
            <a:r>
              <a:rPr lang="en-US" b="0" i="0" dirty="0">
                <a:effectLst/>
                <a:latin typeface="Segoe UI" panose="020B0502040204020203" pitchFamily="34" charset="0"/>
              </a:rPr>
              <a:t>, totaling </a:t>
            </a:r>
            <a:r>
              <a:rPr lang="en-US" b="1" i="0" dirty="0">
                <a:effectLst/>
                <a:latin typeface="Segoe UI" panose="020B0502040204020203" pitchFamily="34" charset="0"/>
              </a:rPr>
              <a:t>US$1,673,750</a:t>
            </a:r>
            <a:r>
              <a:rPr lang="en-US" b="0" i="0" dirty="0">
                <a:effectLst/>
                <a:latin typeface="Segoe UI" panose="020B0502040204020203" pitchFamily="34" charset="0"/>
              </a:rPr>
              <a:t>, to </a:t>
            </a:r>
            <a:r>
              <a:rPr lang="en-US" b="1" i="0" dirty="0">
                <a:effectLst/>
                <a:latin typeface="Segoe UI" panose="020B0502040204020203" pitchFamily="34" charset="0"/>
              </a:rPr>
              <a:t>956 young women from 61 countries</a:t>
            </a:r>
            <a:r>
              <a:rPr lang="en-US" b="0" i="0" dirty="0">
                <a:effectLst/>
                <a:latin typeface="Segoe UI" panose="020B0502040204020203" pitchFamily="34" charset="0"/>
              </a:rPr>
              <a:t>.</a:t>
            </a:r>
          </a:p>
          <a:p>
            <a:pPr fontAlgn="t">
              <a:buFont typeface="Arial" panose="020B0604020202020204" pitchFamily="34" charset="0"/>
              <a:buChar char="•"/>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 Zonta Women in STEM Award (New for 2024–2026)</a:t>
            </a:r>
          </a:p>
          <a:p>
            <a:pPr fontAlgn="t">
              <a:buFont typeface="Arial" panose="020B0604020202020204" pitchFamily="34" charset="0"/>
              <a:buChar char="•"/>
            </a:pPr>
            <a:r>
              <a:rPr lang="en-US" b="0" i="0" dirty="0">
                <a:effectLst/>
                <a:latin typeface="Segoe UI" panose="020B0502040204020203" pitchFamily="34" charset="0"/>
              </a:rPr>
              <a:t>Replaces earlier STEM/Technology pilot programs to improve access and participation.</a:t>
            </a:r>
          </a:p>
          <a:p>
            <a:pPr fontAlgn="t">
              <a:buFont typeface="Arial" panose="020B0604020202020204" pitchFamily="34" charset="0"/>
              <a:buChar char="•"/>
            </a:pPr>
            <a:r>
              <a:rPr lang="en-US" b="0" i="0" dirty="0">
                <a:effectLst/>
                <a:latin typeface="Segoe UI" panose="020B0502040204020203" pitchFamily="34" charset="0"/>
              </a:rPr>
              <a:t>Supports women </a:t>
            </a:r>
            <a:r>
              <a:rPr lang="en-US" b="1" i="0" dirty="0">
                <a:effectLst/>
                <a:latin typeface="Segoe UI" panose="020B0502040204020203" pitchFamily="34" charset="0"/>
              </a:rPr>
              <a:t>ages 18–35</a:t>
            </a:r>
            <a:r>
              <a:rPr lang="en-US" b="0" i="0" dirty="0">
                <a:effectLst/>
                <a:latin typeface="Segoe UI" panose="020B0502040204020203" pitchFamily="34" charset="0"/>
              </a:rPr>
              <a:t> making outstanding contributions in </a:t>
            </a:r>
            <a:r>
              <a:rPr lang="en-US" b="1" i="0" dirty="0">
                <a:effectLst/>
                <a:latin typeface="Segoe UI" panose="020B0502040204020203" pitchFamily="34" charset="0"/>
              </a:rPr>
              <a:t>science, technology, engineering, and mathematics</a:t>
            </a:r>
            <a:r>
              <a:rPr lang="en-US" b="0" i="0" dirty="0">
                <a:effectLst/>
                <a:latin typeface="Segoe UI" panose="020B0502040204020203" pitchFamily="34" charset="0"/>
              </a:rPr>
              <a:t>.</a:t>
            </a:r>
          </a:p>
          <a:p>
            <a:pPr fontAlgn="t">
              <a:buFont typeface="Arial" panose="020B0604020202020204" pitchFamily="34" charset="0"/>
              <a:buChar char="•"/>
            </a:pPr>
            <a:r>
              <a:rPr lang="en-US" b="0" i="0" dirty="0">
                <a:effectLst/>
                <a:latin typeface="Segoe UI" panose="020B0502040204020203" pitchFamily="34" charset="0"/>
              </a:rPr>
              <a:t>Recognizes </a:t>
            </a:r>
            <a:r>
              <a:rPr lang="en-US" b="1" i="0" dirty="0">
                <a:effectLst/>
                <a:latin typeface="Segoe UI" panose="020B0502040204020203" pitchFamily="34" charset="0"/>
              </a:rPr>
              <a:t>research, innovation, and advancement</a:t>
            </a:r>
            <a:r>
              <a:rPr lang="en-US" b="0" i="0" dirty="0">
                <a:effectLst/>
                <a:latin typeface="Segoe UI" panose="020B0502040204020203" pitchFamily="34" charset="0"/>
              </a:rPr>
              <a:t> in STEM.</a:t>
            </a:r>
          </a:p>
          <a:p>
            <a:pPr fontAlgn="t">
              <a:buFont typeface="Arial" panose="020B0604020202020204" pitchFamily="34" charset="0"/>
              <a:buChar char="•"/>
            </a:pPr>
            <a:r>
              <a:rPr lang="en-US" b="0" i="0" dirty="0">
                <a:effectLst/>
                <a:latin typeface="Segoe UI" panose="020B0502040204020203" pitchFamily="34" charset="0"/>
              </a:rPr>
              <a:t>Operates at </a:t>
            </a:r>
            <a:r>
              <a:rPr lang="en-US" b="1" i="0" dirty="0">
                <a:effectLst/>
                <a:latin typeface="Segoe UI" panose="020B0502040204020203" pitchFamily="34" charset="0"/>
              </a:rPr>
              <a:t>club, district, and international</a:t>
            </a:r>
            <a:r>
              <a:rPr lang="en-US" b="0" i="0" dirty="0">
                <a:effectLst/>
                <a:latin typeface="Segoe UI" panose="020B0502040204020203" pitchFamily="34" charset="0"/>
              </a:rPr>
              <a:t> levels; districts with 1,200+ members may submit two applications.</a:t>
            </a:r>
          </a:p>
          <a:p>
            <a:pPr fontAlgn="t">
              <a:buFont typeface="Arial" panose="020B0604020202020204" pitchFamily="34" charset="0"/>
              <a:buChar char="•"/>
            </a:pPr>
            <a:r>
              <a:rPr lang="en-US" b="1" i="0" dirty="0">
                <a:effectLst/>
                <a:latin typeface="Segoe UI" panose="020B0502040204020203" pitchFamily="34" charset="0"/>
              </a:rPr>
              <a:t>16 awardees</a:t>
            </a:r>
            <a:r>
              <a:rPr lang="en-US" b="0" i="0" dirty="0">
                <a:effectLst/>
                <a:latin typeface="Segoe UI" panose="020B0502040204020203" pitchFamily="34" charset="0"/>
              </a:rPr>
              <a:t> selected by an independent jury.</a:t>
            </a:r>
          </a:p>
          <a:p>
            <a:pPr fontAlgn="t">
              <a:buFont typeface="Arial" panose="020B0604020202020204" pitchFamily="34" charset="0"/>
              <a:buChar char="•"/>
            </a:pPr>
            <a:r>
              <a:rPr lang="en-US" b="0" i="0" dirty="0">
                <a:effectLst/>
                <a:latin typeface="Segoe UI" panose="020B0502040204020203" pitchFamily="34" charset="0"/>
              </a:rPr>
              <a:t>Aims to address persistent </a:t>
            </a:r>
            <a:r>
              <a:rPr lang="en-US" b="1" i="0" dirty="0">
                <a:effectLst/>
                <a:latin typeface="Segoe UI" panose="020B0502040204020203" pitchFamily="34" charset="0"/>
              </a:rPr>
              <a:t>underrepresentation of women in STEM</a:t>
            </a:r>
            <a:r>
              <a:rPr lang="en-US" b="0" i="0" dirty="0">
                <a:effectLst/>
                <a:latin typeface="Segoe UI" panose="020B0502040204020203" pitchFamily="34" charset="0"/>
              </a:rPr>
              <a:t> and inspire future generations.</a:t>
            </a: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33</a:t>
            </a:fld>
            <a:endParaRPr lang="en-US"/>
          </a:p>
        </p:txBody>
      </p:sp>
    </p:spTree>
    <p:extLst>
      <p:ext uri="{BB962C8B-B14F-4D97-AF65-F5344CB8AC3E}">
        <p14:creationId xmlns:p14="http://schemas.microsoft.com/office/powerpoint/2010/main" val="4019610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district is such a giving district and I thank you for your support of both the foundation as well as the endowment.  </a:t>
            </a:r>
          </a:p>
          <a:p>
            <a:endParaRPr lang="en-US" dirty="0"/>
          </a:p>
          <a:p>
            <a:r>
              <a:rPr lang="en-US" dirty="0"/>
              <a:t>We have established goals this year.</a:t>
            </a:r>
          </a:p>
          <a:p>
            <a:endParaRPr lang="en-US" dirty="0"/>
          </a:p>
          <a:p>
            <a:r>
              <a:rPr lang="en-US" dirty="0"/>
              <a:t>Goal 1 – Increase the number of individuals giving.  </a:t>
            </a:r>
          </a:p>
          <a:p>
            <a:r>
              <a:rPr lang="en-US" dirty="0"/>
              <a:t>Goal 2 – Increase the overall generous giving by $15,000. </a:t>
            </a:r>
          </a:p>
          <a:p>
            <a:r>
              <a:rPr lang="en-US" dirty="0"/>
              <a:t>Goal 3 – Continue having the support of all clubs.  </a:t>
            </a:r>
          </a:p>
          <a:p>
            <a:r>
              <a:rPr lang="en-US" dirty="0"/>
              <a:t>Goal 4 – Have members participate in Zonta 1919</a:t>
            </a: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35</a:t>
            </a:fld>
            <a:endParaRPr lang="en-US"/>
          </a:p>
        </p:txBody>
      </p:sp>
    </p:spTree>
    <p:extLst>
      <p:ext uri="{BB962C8B-B14F-4D97-AF65-F5344CB8AC3E}">
        <p14:creationId xmlns:p14="http://schemas.microsoft.com/office/powerpoint/2010/main" val="3495103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10 –</a:t>
            </a:r>
          </a:p>
          <a:p>
            <a:endParaRPr lang="en-US" dirty="0"/>
          </a:p>
          <a:p>
            <a:r>
              <a:rPr lang="en-US" dirty="0"/>
              <a:t>Number 2 – In overall giving – We are 13% ahead of giving from previous biennium for the Foundation </a:t>
            </a:r>
          </a:p>
          <a:p>
            <a:endParaRPr lang="en-US" dirty="0"/>
          </a:p>
          <a:p>
            <a:r>
              <a:rPr lang="en-US" dirty="0"/>
              <a:t>Number 4 in Individual Giving – 27% of District 10 Gives </a:t>
            </a:r>
          </a:p>
          <a:p>
            <a:endParaRPr lang="en-US" dirty="0"/>
          </a:p>
          <a:p>
            <a:r>
              <a:rPr lang="en-US" dirty="0"/>
              <a:t>Number 4 in Overall Giving -  Foundation and Endowment </a:t>
            </a: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36</a:t>
            </a:fld>
            <a:endParaRPr lang="en-US"/>
          </a:p>
        </p:txBody>
      </p:sp>
    </p:spTree>
    <p:extLst>
      <p:ext uri="{BB962C8B-B14F-4D97-AF65-F5344CB8AC3E}">
        <p14:creationId xmlns:p14="http://schemas.microsoft.com/office/powerpoint/2010/main" val="35055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little ways to go and we can definitely close the gap! </a:t>
            </a:r>
          </a:p>
          <a:p>
            <a:r>
              <a:rPr lang="en-US" dirty="0"/>
              <a:t>Give yourself a round of applause! </a:t>
            </a:r>
          </a:p>
        </p:txBody>
      </p:sp>
      <p:sp>
        <p:nvSpPr>
          <p:cNvPr id="4" name="Slide Number Placeholder 3"/>
          <p:cNvSpPr>
            <a:spLocks noGrp="1"/>
          </p:cNvSpPr>
          <p:nvPr>
            <p:ph type="sldNum" sz="quarter" idx="5"/>
          </p:nvPr>
        </p:nvSpPr>
        <p:spPr/>
        <p:txBody>
          <a:bodyPr/>
          <a:lstStyle/>
          <a:p>
            <a:fld id="{C979CB1C-F75A-44FC-86C6-19AB2EF4E18E}" type="slidenum">
              <a:rPr lang="en-US" smtClean="0"/>
              <a:t>38</a:t>
            </a:fld>
            <a:endParaRPr lang="en-US"/>
          </a:p>
        </p:txBody>
      </p:sp>
    </p:spTree>
    <p:extLst>
      <p:ext uri="{BB962C8B-B14F-4D97-AF65-F5344CB8AC3E}">
        <p14:creationId xmlns:p14="http://schemas.microsoft.com/office/powerpoint/2010/main" val="3436963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celebratory milestone of reaching $10MM </a:t>
            </a:r>
          </a:p>
        </p:txBody>
      </p:sp>
      <p:sp>
        <p:nvSpPr>
          <p:cNvPr id="4" name="Slide Number Placeholder 3"/>
          <p:cNvSpPr>
            <a:spLocks noGrp="1"/>
          </p:cNvSpPr>
          <p:nvPr>
            <p:ph type="sldNum" sz="quarter" idx="5"/>
          </p:nvPr>
        </p:nvSpPr>
        <p:spPr/>
        <p:txBody>
          <a:bodyPr/>
          <a:lstStyle/>
          <a:p>
            <a:fld id="{C979CB1C-F75A-44FC-86C6-19AB2EF4E18E}" type="slidenum">
              <a:rPr lang="en-US" smtClean="0"/>
              <a:t>39</a:t>
            </a:fld>
            <a:endParaRPr lang="en-US"/>
          </a:p>
        </p:txBody>
      </p:sp>
    </p:spTree>
    <p:extLst>
      <p:ext uri="{BB962C8B-B14F-4D97-AF65-F5344CB8AC3E}">
        <p14:creationId xmlns:p14="http://schemas.microsoft.com/office/powerpoint/2010/main" val="1467676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9CB1C-F75A-44FC-86C6-19AB2EF4E18E}" type="slidenum">
              <a:rPr lang="en-US" smtClean="0"/>
              <a:t>42</a:t>
            </a:fld>
            <a:endParaRPr lang="en-US"/>
          </a:p>
        </p:txBody>
      </p:sp>
    </p:spTree>
    <p:extLst>
      <p:ext uri="{BB962C8B-B14F-4D97-AF65-F5344CB8AC3E}">
        <p14:creationId xmlns:p14="http://schemas.microsoft.com/office/powerpoint/2010/main" val="159322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1" i="0" kern="1200" dirty="0">
                <a:solidFill>
                  <a:schemeClr val="tx1"/>
                </a:solidFill>
                <a:effectLst/>
                <a:latin typeface="+mn-lt"/>
                <a:ea typeface="+mn-ea"/>
                <a:cs typeface="+mn-cs"/>
              </a:rPr>
              <a:t>Opening / Impact</a:t>
            </a:r>
          </a:p>
          <a:p>
            <a:pPr fontAlgn="t"/>
            <a:r>
              <a:rPr lang="en-US" sz="1200" b="0" i="0" kern="1200" dirty="0">
                <a:solidFill>
                  <a:schemeClr val="tx1"/>
                </a:solidFill>
                <a:effectLst/>
                <a:latin typeface="+mn-lt"/>
                <a:ea typeface="+mn-ea"/>
                <a:cs typeface="+mn-cs"/>
              </a:rPr>
              <a:t>Through your generosity, the Zonta Foundation for Women continues to make a </a:t>
            </a:r>
            <a:r>
              <a:rPr lang="en-US" sz="1200" b="1" i="0" kern="1200" dirty="0">
                <a:solidFill>
                  <a:schemeClr val="tx1"/>
                </a:solidFill>
                <a:effectLst/>
                <a:latin typeface="+mn-lt"/>
                <a:ea typeface="+mn-ea"/>
                <a:cs typeface="+mn-cs"/>
              </a:rPr>
              <a:t>significant impact</a:t>
            </a:r>
            <a:r>
              <a:rPr lang="en-US" sz="1200" b="0" i="0" kern="1200" dirty="0">
                <a:solidFill>
                  <a:schemeClr val="tx1"/>
                </a:solidFill>
                <a:effectLst/>
                <a:latin typeface="+mn-lt"/>
                <a:ea typeface="+mn-ea"/>
                <a:cs typeface="+mn-cs"/>
              </a:rPr>
              <a:t> in improving the lives of women and girls around the world.</a:t>
            </a:r>
          </a:p>
          <a:p>
            <a:pPr fontAlgn="t"/>
            <a:r>
              <a:rPr lang="en-US" sz="1200" b="0" i="0" kern="1200" dirty="0">
                <a:solidFill>
                  <a:schemeClr val="tx1"/>
                </a:solidFill>
                <a:effectLst/>
                <a:latin typeface="+mn-lt"/>
                <a:ea typeface="+mn-ea"/>
                <a:cs typeface="+mn-cs"/>
              </a:rPr>
              <a:t>To sustain and grow this impact, we must maintain a </a:t>
            </a:r>
            <a:r>
              <a:rPr lang="en-US" sz="1200" b="1" i="0" kern="1200" dirty="0">
                <a:solidFill>
                  <a:schemeClr val="tx1"/>
                </a:solidFill>
                <a:effectLst/>
                <a:latin typeface="+mn-lt"/>
                <a:ea typeface="+mn-ea"/>
                <a:cs typeface="+mn-cs"/>
              </a:rPr>
              <a:t>financially strong and stable Foundation</a:t>
            </a:r>
            <a:r>
              <a:rPr lang="en-US" sz="1200" b="0" i="0" kern="1200" dirty="0">
                <a:solidFill>
                  <a:schemeClr val="tx1"/>
                </a:solidFill>
                <a:effectLst/>
                <a:latin typeface="+mn-lt"/>
                <a:ea typeface="+mn-ea"/>
                <a:cs typeface="+mn-cs"/>
              </a:rPr>
              <a:t>.</a:t>
            </a:r>
          </a:p>
          <a:p>
            <a:pPr fontAlgn="t"/>
            <a:r>
              <a:rPr lang="en-US" sz="1200" b="1" i="0" kern="1200" dirty="0">
                <a:solidFill>
                  <a:schemeClr val="tx1"/>
                </a:solidFill>
                <a:effectLst/>
                <a:latin typeface="+mn-lt"/>
                <a:ea typeface="+mn-ea"/>
                <a:cs typeface="+mn-cs"/>
              </a:rPr>
              <a:t>Where Foundation Revenue Comes From</a:t>
            </a:r>
          </a:p>
          <a:p>
            <a:pPr fontAlgn="t"/>
            <a:r>
              <a:rPr lang="en-US" sz="1200" b="0" i="0" kern="1200" dirty="0">
                <a:solidFill>
                  <a:schemeClr val="tx1"/>
                </a:solidFill>
                <a:effectLst/>
                <a:latin typeface="+mn-lt"/>
                <a:ea typeface="+mn-ea"/>
                <a:cs typeface="+mn-cs"/>
              </a:rPr>
              <a:t>Our revenue is powered by </a:t>
            </a:r>
            <a:r>
              <a:rPr lang="en-US" sz="1200" b="1" i="0" kern="1200" dirty="0">
                <a:solidFill>
                  <a:schemeClr val="tx1"/>
                </a:solidFill>
                <a:effectLst/>
                <a:latin typeface="+mn-lt"/>
                <a:ea typeface="+mn-ea"/>
                <a:cs typeface="+mn-cs"/>
              </a:rPr>
              <a:t>donations from Zonta clubs, members, and friends of Zonta</a:t>
            </a:r>
            <a:r>
              <a:rPr lang="en-US" sz="1200" b="0" i="0" kern="1200" dirty="0">
                <a:solidFill>
                  <a:schemeClr val="tx1"/>
                </a:solidFill>
                <a:effectLst/>
                <a:latin typeface="+mn-lt"/>
                <a:ea typeface="+mn-ea"/>
                <a:cs typeface="+mn-cs"/>
              </a:rPr>
              <a:t>.</a:t>
            </a:r>
          </a:p>
          <a:p>
            <a:pPr fontAlgn="t"/>
            <a:r>
              <a:rPr lang="en-US" sz="1200" b="0" i="0" kern="1200" dirty="0">
                <a:solidFill>
                  <a:schemeClr val="tx1"/>
                </a:solidFill>
                <a:effectLst/>
                <a:latin typeface="+mn-lt"/>
                <a:ea typeface="+mn-ea"/>
                <a:cs typeface="+mn-cs"/>
              </a:rPr>
              <a:t>Clubs are encouraged to donate </a:t>
            </a:r>
            <a:r>
              <a:rPr lang="en-US" sz="1200" b="1" i="0" kern="1200" dirty="0">
                <a:solidFill>
                  <a:schemeClr val="tx1"/>
                </a:solidFill>
                <a:effectLst/>
                <a:latin typeface="+mn-lt"/>
                <a:ea typeface="+mn-ea"/>
                <a:cs typeface="+mn-cs"/>
              </a:rPr>
              <a:t>at least one‑third (1/3)</a:t>
            </a:r>
            <a:r>
              <a:rPr lang="en-US" sz="1200" b="0" i="0" kern="1200" dirty="0">
                <a:solidFill>
                  <a:schemeClr val="tx1"/>
                </a:solidFill>
                <a:effectLst/>
                <a:latin typeface="+mn-lt"/>
                <a:ea typeface="+mn-ea"/>
                <a:cs typeface="+mn-cs"/>
              </a:rPr>
              <a:t> of the funds they raise locally to the Foundation.</a:t>
            </a:r>
          </a:p>
          <a:p>
            <a:pPr fontAlgn="t"/>
            <a:r>
              <a:rPr lang="en-US" sz="1200" b="0" i="0" kern="1200" dirty="0">
                <a:solidFill>
                  <a:schemeClr val="tx1"/>
                </a:solidFill>
                <a:effectLst/>
                <a:latin typeface="+mn-lt"/>
                <a:ea typeface="+mn-ea"/>
                <a:cs typeface="+mn-cs"/>
              </a:rPr>
              <a:t>The remaining </a:t>
            </a:r>
            <a:r>
              <a:rPr lang="en-US" sz="1200" b="1" i="0" kern="1200" dirty="0">
                <a:solidFill>
                  <a:schemeClr val="tx1"/>
                </a:solidFill>
                <a:effectLst/>
                <a:latin typeface="+mn-lt"/>
                <a:ea typeface="+mn-ea"/>
                <a:cs typeface="+mn-cs"/>
              </a:rPr>
              <a:t>two‑thirds (2/3)</a:t>
            </a:r>
            <a:r>
              <a:rPr lang="en-US" sz="1200" b="0" i="0" kern="1200" dirty="0">
                <a:solidFill>
                  <a:schemeClr val="tx1"/>
                </a:solidFill>
                <a:effectLst/>
                <a:latin typeface="+mn-lt"/>
                <a:ea typeface="+mn-ea"/>
                <a:cs typeface="+mn-cs"/>
              </a:rPr>
              <a:t> may be kept for their local service projects.</a:t>
            </a:r>
          </a:p>
          <a:p>
            <a:pPr fontAlgn="t"/>
            <a:r>
              <a:rPr lang="en-US" sz="1200" b="1" i="0" kern="1200" dirty="0">
                <a:solidFill>
                  <a:schemeClr val="tx1"/>
                </a:solidFill>
                <a:effectLst/>
                <a:latin typeface="+mn-lt"/>
                <a:ea typeface="+mn-ea"/>
                <a:cs typeface="+mn-cs"/>
              </a:rPr>
              <a:t>Acknowledgment &amp; Encouragement</a:t>
            </a:r>
          </a:p>
          <a:p>
            <a:pPr fontAlgn="t"/>
            <a:r>
              <a:rPr lang="en-US" sz="1200" b="0" i="0" kern="1200" dirty="0">
                <a:solidFill>
                  <a:schemeClr val="tx1"/>
                </a:solidFill>
                <a:effectLst/>
                <a:latin typeface="+mn-lt"/>
                <a:ea typeface="+mn-ea"/>
                <a:cs typeface="+mn-cs"/>
              </a:rPr>
              <a:t>Please extend </a:t>
            </a:r>
            <a:r>
              <a:rPr lang="en-US" sz="1200" b="1" i="0" kern="1200" dirty="0">
                <a:solidFill>
                  <a:schemeClr val="tx1"/>
                </a:solidFill>
                <a:effectLst/>
                <a:latin typeface="+mn-lt"/>
                <a:ea typeface="+mn-ea"/>
                <a:cs typeface="+mn-cs"/>
              </a:rPr>
              <a:t>heartfelt thanks</a:t>
            </a:r>
            <a:r>
              <a:rPr lang="en-US" sz="1200" b="0" i="0" kern="1200" dirty="0">
                <a:solidFill>
                  <a:schemeClr val="tx1"/>
                </a:solidFill>
                <a:effectLst/>
                <a:latin typeface="+mn-lt"/>
                <a:ea typeface="+mn-ea"/>
                <a:cs typeface="+mn-cs"/>
              </a:rPr>
              <a:t> to clubs for their support in the last biennium.</a:t>
            </a:r>
          </a:p>
          <a:p>
            <a:pPr fontAlgn="t"/>
            <a:r>
              <a:rPr lang="en-US" sz="1200" b="0" i="0" kern="1200" dirty="0">
                <a:solidFill>
                  <a:schemeClr val="tx1"/>
                </a:solidFill>
                <a:effectLst/>
                <a:latin typeface="+mn-lt"/>
                <a:ea typeface="+mn-ea"/>
                <a:cs typeface="+mn-cs"/>
              </a:rPr>
              <a:t>Their contributions are essential to reaching this biennium’s funding goals.</a:t>
            </a:r>
          </a:p>
          <a:p>
            <a:pPr fontAlgn="t"/>
            <a:r>
              <a:rPr lang="en-US" sz="1200" b="0" i="0" kern="1200" dirty="0">
                <a:solidFill>
                  <a:schemeClr val="tx1"/>
                </a:solidFill>
                <a:effectLst/>
                <a:latin typeface="+mn-lt"/>
                <a:ea typeface="+mn-ea"/>
                <a:cs typeface="+mn-cs"/>
              </a:rPr>
              <a:t>Last biennium, </a:t>
            </a:r>
            <a:r>
              <a:rPr lang="en-US" sz="1200" b="1" i="0" kern="1200" dirty="0">
                <a:solidFill>
                  <a:schemeClr val="tx1"/>
                </a:solidFill>
                <a:effectLst/>
                <a:latin typeface="+mn-lt"/>
                <a:ea typeface="+mn-ea"/>
                <a:cs typeface="+mn-cs"/>
              </a:rPr>
              <a:t>82% of clubs made a gift</a:t>
            </a:r>
            <a:r>
              <a:rPr lang="en-US" sz="1200" b="0" i="0" kern="1200" dirty="0">
                <a:solidFill>
                  <a:schemeClr val="tx1"/>
                </a:solidFill>
                <a:effectLst/>
                <a:latin typeface="+mn-lt"/>
                <a:ea typeface="+mn-ea"/>
                <a:cs typeface="+mn-cs"/>
              </a:rPr>
              <a:t>—let’s aim for </a:t>
            </a:r>
            <a:r>
              <a:rPr lang="en-US" sz="1200" b="1" i="0" kern="1200" dirty="0">
                <a:solidFill>
                  <a:schemeClr val="tx1"/>
                </a:solidFill>
                <a:effectLst/>
                <a:latin typeface="+mn-lt"/>
                <a:ea typeface="+mn-ea"/>
                <a:cs typeface="+mn-cs"/>
              </a:rPr>
              <a:t>100% participation</a:t>
            </a:r>
            <a:r>
              <a:rPr lang="en-US" sz="1200" b="0" i="0" kern="1200" dirty="0">
                <a:solidFill>
                  <a:schemeClr val="tx1"/>
                </a:solidFill>
                <a:effectLst/>
                <a:latin typeface="+mn-lt"/>
                <a:ea typeface="+mn-ea"/>
                <a:cs typeface="+mn-cs"/>
              </a:rPr>
              <a:t> this biennium!</a:t>
            </a:r>
          </a:p>
          <a:p>
            <a:pPr fontAlgn="t"/>
            <a:r>
              <a:rPr lang="en-US" sz="1200" b="1" i="0" kern="1200" dirty="0">
                <a:solidFill>
                  <a:schemeClr val="tx1"/>
                </a:solidFill>
                <a:effectLst/>
                <a:latin typeface="+mn-lt"/>
                <a:ea typeface="+mn-ea"/>
                <a:cs typeface="+mn-cs"/>
              </a:rPr>
              <a:t>How Donations Are Used</a:t>
            </a:r>
          </a:p>
          <a:p>
            <a:pPr fontAlgn="t"/>
            <a:r>
              <a:rPr lang="en-US" sz="1200" b="0" i="0" kern="1200" dirty="0">
                <a:solidFill>
                  <a:schemeClr val="tx1"/>
                </a:solidFill>
                <a:effectLst/>
                <a:latin typeface="+mn-lt"/>
                <a:ea typeface="+mn-ea"/>
                <a:cs typeface="+mn-cs"/>
              </a:rPr>
              <a:t>Every donation makes a difference: </a:t>
            </a:r>
            <a:r>
              <a:rPr lang="en-US" sz="1200" b="1" i="0" kern="1200" dirty="0">
                <a:solidFill>
                  <a:schemeClr val="tx1"/>
                </a:solidFill>
                <a:effectLst/>
                <a:latin typeface="+mn-lt"/>
                <a:ea typeface="+mn-ea"/>
                <a:cs typeface="+mn-cs"/>
              </a:rPr>
              <a:t>100% of contributions go directly to program support</a:t>
            </a:r>
            <a:r>
              <a:rPr lang="en-US" sz="1200" b="0" i="0" kern="1200" dirty="0">
                <a:solidFill>
                  <a:schemeClr val="tx1"/>
                </a:solidFill>
                <a:effectLst/>
                <a:latin typeface="+mn-lt"/>
                <a:ea typeface="+mn-ea"/>
                <a:cs typeface="+mn-cs"/>
              </a:rPr>
              <a:t>.</a:t>
            </a:r>
          </a:p>
          <a:p>
            <a:pPr fontAlgn="t"/>
            <a:r>
              <a:rPr lang="en-US" sz="1200" b="0" i="0" kern="1200" dirty="0">
                <a:solidFill>
                  <a:schemeClr val="tx1"/>
                </a:solidFill>
                <a:effectLst/>
                <a:latin typeface="+mn-lt"/>
                <a:ea typeface="+mn-ea"/>
                <a:cs typeface="+mn-cs"/>
              </a:rPr>
              <a:t>For this biennium, the Foundation is </a:t>
            </a:r>
            <a:r>
              <a:rPr lang="en-US" sz="1200" b="1" i="0" kern="1200" dirty="0">
                <a:solidFill>
                  <a:schemeClr val="tx1"/>
                </a:solidFill>
                <a:effectLst/>
                <a:latin typeface="+mn-lt"/>
                <a:ea typeface="+mn-ea"/>
                <a:cs typeface="+mn-cs"/>
              </a:rPr>
              <a:t>not receiving operating support from Zonta International</a:t>
            </a:r>
            <a:r>
              <a:rPr lang="en-US" sz="1200" b="0" i="0" kern="1200" dirty="0">
                <a:solidFill>
                  <a:schemeClr val="tx1"/>
                </a:solidFill>
                <a:effectLst/>
                <a:latin typeface="+mn-lt"/>
                <a:ea typeface="+mn-ea"/>
                <a:cs typeface="+mn-cs"/>
              </a:rPr>
              <a:t>.</a:t>
            </a:r>
          </a:p>
          <a:p>
            <a:pPr fontAlgn="t"/>
            <a:r>
              <a:rPr lang="en-US" sz="1200" b="0" i="0" kern="1200" dirty="0">
                <a:solidFill>
                  <a:schemeClr val="tx1"/>
                </a:solidFill>
                <a:effectLst/>
                <a:latin typeface="+mn-lt"/>
                <a:ea typeface="+mn-ea"/>
                <a:cs typeface="+mn-cs"/>
              </a:rPr>
              <a:t>Operating expenses will instead be covered through the Foundation’s </a:t>
            </a:r>
            <a:r>
              <a:rPr lang="en-US" sz="1200" b="1" i="0" kern="1200" dirty="0">
                <a:solidFill>
                  <a:schemeClr val="tx1"/>
                </a:solidFill>
                <a:effectLst/>
                <a:latin typeface="+mn-lt"/>
                <a:ea typeface="+mn-ea"/>
                <a:cs typeface="+mn-cs"/>
              </a:rPr>
              <a:t>investment income</a:t>
            </a:r>
            <a:r>
              <a:rPr lang="en-US" sz="1200" b="0" i="0" kern="1200" dirty="0">
                <a:solidFill>
                  <a:schemeClr val="tx1"/>
                </a:solidFill>
                <a:effectLst/>
                <a:latin typeface="+mn-lt"/>
                <a:ea typeface="+mn-ea"/>
                <a:cs typeface="+mn-cs"/>
              </a:rPr>
              <a:t>.</a:t>
            </a:r>
          </a:p>
          <a:p>
            <a:pPr fontAlgn="t"/>
            <a:r>
              <a:rPr lang="en-US" sz="1200" b="1" i="0" kern="1200" dirty="0">
                <a:solidFill>
                  <a:schemeClr val="tx1"/>
                </a:solidFill>
                <a:effectLst/>
                <a:latin typeface="+mn-lt"/>
                <a:ea typeface="+mn-ea"/>
                <a:cs typeface="+mn-cs"/>
              </a:rPr>
              <a:t>Important Reminders</a:t>
            </a:r>
          </a:p>
          <a:p>
            <a:pPr fontAlgn="t"/>
            <a:r>
              <a:rPr lang="en-US" sz="1200" b="1" i="0" kern="1200" dirty="0">
                <a:solidFill>
                  <a:schemeClr val="tx1"/>
                </a:solidFill>
                <a:effectLst/>
                <a:latin typeface="+mn-lt"/>
                <a:ea typeface="+mn-ea"/>
                <a:cs typeface="+mn-cs"/>
              </a:rPr>
              <a:t>Dues are not donations.</a:t>
            </a:r>
            <a:r>
              <a:rPr lang="en-US" sz="1200" b="0" i="0" kern="1200" dirty="0">
                <a:solidFill>
                  <a:schemeClr val="tx1"/>
                </a:solidFill>
                <a:effectLst/>
                <a:latin typeface="+mn-lt"/>
                <a:ea typeface="+mn-ea"/>
                <a:cs typeface="+mn-cs"/>
              </a:rPr>
              <a:t> </a:t>
            </a:r>
          </a:p>
          <a:p>
            <a:pPr lvl="1" fontAlgn="t"/>
            <a:r>
              <a:rPr lang="en-US" sz="1200" b="0" i="0" kern="1200" dirty="0">
                <a:solidFill>
                  <a:schemeClr val="tx1"/>
                </a:solidFill>
                <a:effectLst/>
                <a:latin typeface="+mn-lt"/>
                <a:ea typeface="+mn-ea"/>
                <a:cs typeface="+mn-cs"/>
              </a:rPr>
              <a:t>Only voluntary contributions count toward Foundation giving.</a:t>
            </a:r>
          </a:p>
          <a:p>
            <a:pPr fontAlgn="t"/>
            <a:r>
              <a:rPr lang="en-US" sz="1200" b="0" i="0" kern="1200" dirty="0">
                <a:solidFill>
                  <a:schemeClr val="tx1"/>
                </a:solidFill>
                <a:effectLst/>
                <a:latin typeface="+mn-lt"/>
                <a:ea typeface="+mn-ea"/>
                <a:cs typeface="+mn-cs"/>
              </a:rPr>
              <a:t>Only donations made by </a:t>
            </a:r>
            <a:r>
              <a:rPr lang="en-US" sz="1200" b="1" i="0" kern="1200" dirty="0">
                <a:solidFill>
                  <a:schemeClr val="tx1"/>
                </a:solidFill>
                <a:effectLst/>
                <a:latin typeface="+mn-lt"/>
                <a:ea typeface="+mn-ea"/>
                <a:cs typeface="+mn-cs"/>
              </a:rPr>
              <a:t>active Zonta clubs and members</a:t>
            </a:r>
            <a:r>
              <a:rPr lang="en-US" sz="1200" b="0" i="0" kern="1200" dirty="0">
                <a:solidFill>
                  <a:schemeClr val="tx1"/>
                </a:solidFill>
                <a:effectLst/>
                <a:latin typeface="+mn-lt"/>
                <a:ea typeface="+mn-ea"/>
                <a:cs typeface="+mn-cs"/>
              </a:rPr>
              <a:t>, along with </a:t>
            </a:r>
            <a:r>
              <a:rPr lang="en-US" sz="1200" b="1" i="0" kern="1200" dirty="0">
                <a:solidFill>
                  <a:schemeClr val="tx1"/>
                </a:solidFill>
                <a:effectLst/>
                <a:latin typeface="+mn-lt"/>
                <a:ea typeface="+mn-ea"/>
                <a:cs typeface="+mn-cs"/>
              </a:rPr>
              <a:t>solicited corporate gifts</a:t>
            </a:r>
            <a:r>
              <a:rPr lang="en-US" sz="1200" b="0" i="0" kern="1200" dirty="0">
                <a:solidFill>
                  <a:schemeClr val="tx1"/>
                </a:solidFill>
                <a:effectLst/>
                <a:latin typeface="+mn-lt"/>
                <a:ea typeface="+mn-ea"/>
                <a:cs typeface="+mn-cs"/>
              </a:rPr>
              <a:t>, are included in district totals.</a:t>
            </a:r>
          </a:p>
          <a:p>
            <a:pPr fontAlgn="t"/>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24</a:t>
            </a:fld>
            <a:endParaRPr lang="en-US"/>
          </a:p>
        </p:txBody>
      </p:sp>
    </p:spTree>
    <p:extLst>
      <p:ext uri="{BB962C8B-B14F-4D97-AF65-F5344CB8AC3E}">
        <p14:creationId xmlns:p14="http://schemas.microsoft.com/office/powerpoint/2010/main" val="3116475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b="1" i="0" dirty="0">
                <a:effectLst/>
                <a:latin typeface="Segoe UI" panose="020B0502040204020203" pitchFamily="34" charset="0"/>
              </a:rPr>
              <a:t>🌍 Project Selection – Brief Overview</a:t>
            </a:r>
          </a:p>
          <a:p>
            <a:pPr fontAlgn="t">
              <a:buFont typeface="Arial" panose="020B0604020202020204" pitchFamily="34" charset="0"/>
              <a:buChar char="•"/>
            </a:pPr>
            <a:r>
              <a:rPr lang="en-US" b="0" i="0" dirty="0">
                <a:effectLst/>
                <a:latin typeface="Segoe UI" panose="020B0502040204020203" pitchFamily="34" charset="0"/>
              </a:rPr>
              <a:t>UN agencies and reputable NGOs submit project proposals to the </a:t>
            </a:r>
            <a:r>
              <a:rPr lang="en-US" b="1" i="0" dirty="0">
                <a:effectLst/>
                <a:latin typeface="Segoe UI" panose="020B0502040204020203" pitchFamily="34" charset="0"/>
              </a:rPr>
              <a:t>president‑elect</a:t>
            </a:r>
            <a:r>
              <a:rPr lang="en-US" b="0" i="0" dirty="0">
                <a:effectLst/>
                <a:latin typeface="Segoe UI" panose="020B0502040204020203" pitchFamily="34" charset="0"/>
              </a:rPr>
              <a:t>.</a:t>
            </a:r>
          </a:p>
          <a:p>
            <a:pPr fontAlgn="t">
              <a:buFont typeface="Arial" panose="020B0604020202020204" pitchFamily="34" charset="0"/>
              <a:buChar char="•"/>
            </a:pPr>
            <a:r>
              <a:rPr lang="en-US" b="0" i="0" dirty="0">
                <a:effectLst/>
                <a:latin typeface="Segoe UI" panose="020B0502040204020203" pitchFamily="34" charset="0"/>
              </a:rPr>
              <a:t>Proposals may be new or recommended for a second biennium.</a:t>
            </a:r>
          </a:p>
          <a:p>
            <a:pPr fontAlgn="t">
              <a:buFont typeface="Arial" panose="020B0604020202020204" pitchFamily="34" charset="0"/>
              <a:buChar char="•"/>
            </a:pPr>
            <a:r>
              <a:rPr lang="en-US" b="0" i="0" dirty="0">
                <a:effectLst/>
                <a:latin typeface="Segoe UI" panose="020B0502040204020203" pitchFamily="34" charset="0"/>
              </a:rPr>
              <a:t>President‑elect reviews and consults with partners, then submits selections to the </a:t>
            </a:r>
            <a:r>
              <a:rPr lang="en-US" b="1" i="0" dirty="0">
                <a:effectLst/>
                <a:latin typeface="Segoe UI" panose="020B0502040204020203" pitchFamily="34" charset="0"/>
              </a:rPr>
              <a:t>Foundation Finance Committee</a:t>
            </a:r>
            <a:r>
              <a:rPr lang="en-US" b="0" i="0" dirty="0">
                <a:effectLst/>
                <a:latin typeface="Segoe UI" panose="020B0502040204020203" pitchFamily="34" charset="0"/>
              </a:rPr>
              <a:t>.</a:t>
            </a:r>
          </a:p>
          <a:p>
            <a:pPr fontAlgn="t">
              <a:buFont typeface="Arial" panose="020B0604020202020204" pitchFamily="34" charset="0"/>
              <a:buChar char="•"/>
            </a:pPr>
            <a:r>
              <a:rPr lang="en-US" b="0" i="0" dirty="0">
                <a:effectLst/>
                <a:latin typeface="Segoe UI" panose="020B0502040204020203" pitchFamily="34" charset="0"/>
              </a:rPr>
              <a:t>After Finance Committee approval, projects move to the </a:t>
            </a:r>
            <a:r>
              <a:rPr lang="en-US" b="1" i="0" dirty="0">
                <a:effectLst/>
                <a:latin typeface="Segoe UI" panose="020B0502040204020203" pitchFamily="34" charset="0"/>
              </a:rPr>
              <a:t>ZI and Foundation Boards</a:t>
            </a:r>
            <a:r>
              <a:rPr lang="en-US" b="0" i="0" dirty="0">
                <a:effectLst/>
                <a:latin typeface="Segoe UI" panose="020B0502040204020203" pitchFamily="34" charset="0"/>
              </a:rPr>
              <a:t>.</a:t>
            </a:r>
          </a:p>
          <a:p>
            <a:pPr fontAlgn="t">
              <a:buFont typeface="Arial" panose="020B0604020202020204" pitchFamily="34" charset="0"/>
              <a:buChar char="•"/>
            </a:pPr>
            <a:r>
              <a:rPr lang="en-US" b="0" i="0" dirty="0">
                <a:effectLst/>
                <a:latin typeface="Segoe UI" panose="020B0502040204020203" pitchFamily="34" charset="0"/>
              </a:rPr>
              <a:t>Final approval is done by the </a:t>
            </a:r>
            <a:r>
              <a:rPr lang="en-US" b="1" i="0" dirty="0">
                <a:effectLst/>
                <a:latin typeface="Segoe UI" panose="020B0502040204020203" pitchFamily="34" charset="0"/>
              </a:rPr>
              <a:t>Convention body</a:t>
            </a:r>
            <a:r>
              <a:rPr lang="en-US" b="0" i="0" dirty="0">
                <a:effectLst/>
                <a:latin typeface="Segoe UI" panose="020B0502040204020203" pitchFamily="34" charset="0"/>
              </a:rPr>
              <a:t> through a vote.</a:t>
            </a:r>
          </a:p>
          <a:p>
            <a:pPr fontAlgn="t">
              <a:buFont typeface="Arial" panose="020B0604020202020204" pitchFamily="34" charset="0"/>
              <a:buChar char="•"/>
            </a:pPr>
            <a:r>
              <a:rPr lang="en-US" b="0" i="0" dirty="0">
                <a:effectLst/>
                <a:latin typeface="Segoe UI" panose="020B0502040204020203" pitchFamily="34" charset="0"/>
              </a:rPr>
              <a:t>Donations fund the biennium’s projects; </a:t>
            </a:r>
            <a:r>
              <a:rPr lang="en-US" b="1" i="0" dirty="0">
                <a:effectLst/>
                <a:latin typeface="Segoe UI" panose="020B0502040204020203" pitchFamily="34" charset="0"/>
              </a:rPr>
              <a:t>reserves cover any shortfall</a:t>
            </a:r>
            <a:r>
              <a:rPr lang="en-US" b="0" i="0" dirty="0">
                <a:effectLst/>
                <a:latin typeface="Segoe UI" panose="020B0502040204020203" pitchFamily="34" charset="0"/>
              </a:rPr>
              <a:t>.</a:t>
            </a:r>
          </a:p>
          <a:p>
            <a:pPr fontAlgn="t">
              <a:buFont typeface="Arial" panose="020B0604020202020204" pitchFamily="34" charset="0"/>
              <a:buChar char="•"/>
            </a:pPr>
            <a:r>
              <a:rPr lang="en-US" b="0" i="0" dirty="0">
                <a:effectLst/>
                <a:latin typeface="Segoe UI" panose="020B0502040204020203" pitchFamily="34" charset="0"/>
              </a:rPr>
              <a:t>Zonta commits </a:t>
            </a:r>
            <a:r>
              <a:rPr lang="en-US" b="1" i="0" dirty="0">
                <a:effectLst/>
                <a:latin typeface="Segoe UI" panose="020B0502040204020203" pitchFamily="34" charset="0"/>
              </a:rPr>
              <a:t>only what is already in reserves</a:t>
            </a:r>
            <a:r>
              <a:rPr lang="en-US" b="0" i="0" dirty="0">
                <a:effectLst/>
                <a:latin typeface="Segoe UI" panose="020B0502040204020203" pitchFamily="34" charset="0"/>
              </a:rPr>
              <a:t>, ensuring fiscal responsibility.</a:t>
            </a:r>
          </a:p>
          <a:p>
            <a:pPr fontAlgn="t">
              <a:buFont typeface="Arial" panose="020B0604020202020204" pitchFamily="34" charset="0"/>
              <a:buNone/>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 Gift Funds – Quick Summary</a:t>
            </a:r>
          </a:p>
          <a:p>
            <a:pPr fontAlgn="t"/>
            <a:r>
              <a:rPr lang="en-US" b="1" i="0" dirty="0">
                <a:effectLst/>
                <a:latin typeface="Segoe UI" panose="020B0502040204020203" pitchFamily="34" charset="0"/>
              </a:rPr>
              <a:t>Educational Awards</a:t>
            </a:r>
          </a:p>
          <a:p>
            <a:pPr fontAlgn="t">
              <a:buFont typeface="Arial" panose="020B0604020202020204" pitchFamily="34" charset="0"/>
              <a:buChar char="•"/>
            </a:pPr>
            <a:r>
              <a:rPr lang="en-US" b="1" i="0" dirty="0">
                <a:effectLst/>
                <a:latin typeface="Segoe UI" panose="020B0502040204020203" pitchFamily="34" charset="0"/>
              </a:rPr>
              <a:t>Amelia Earhart Fellowship Fund</a:t>
            </a:r>
            <a:r>
              <a:rPr lang="en-US" b="0" i="0" dirty="0">
                <a:effectLst/>
                <a:latin typeface="Segoe UI" panose="020B0502040204020203" pitchFamily="34" charset="0"/>
              </a:rPr>
              <a:t> – Supports AE Fellowships for women in aerospace and space sciences.</a:t>
            </a:r>
          </a:p>
          <a:p>
            <a:pPr fontAlgn="t">
              <a:buFont typeface="Arial" panose="020B0604020202020204" pitchFamily="34" charset="0"/>
              <a:buChar char="•"/>
            </a:pPr>
            <a:r>
              <a:rPr lang="en-US" b="1" i="0" dirty="0">
                <a:effectLst/>
                <a:latin typeface="Segoe UI" panose="020B0502040204020203" pitchFamily="34" charset="0"/>
              </a:rPr>
              <a:t>Young Women in Public Affairs Fund</a:t>
            </a:r>
            <a:r>
              <a:rPr lang="en-US" b="0" i="0" dirty="0">
                <a:effectLst/>
                <a:latin typeface="Segoe UI" panose="020B0502040204020203" pitchFamily="34" charset="0"/>
              </a:rPr>
              <a:t> – Supports awards for young women (16–19) showing leadership in public policy and service.</a:t>
            </a:r>
          </a:p>
          <a:p>
            <a:pPr fontAlgn="t">
              <a:buFont typeface="Arial" panose="020B0604020202020204" pitchFamily="34" charset="0"/>
              <a:buNone/>
            </a:pPr>
            <a:r>
              <a:rPr lang="en-US" b="1" i="0" dirty="0">
                <a:effectLst/>
                <a:latin typeface="Segoe UI" panose="020B0502040204020203" pitchFamily="34" charset="0"/>
              </a:rPr>
              <a:t>International Service Projects</a:t>
            </a:r>
          </a:p>
          <a:p>
            <a:pPr fontAlgn="t">
              <a:buFont typeface="Arial" panose="020B0604020202020204" pitchFamily="34" charset="0"/>
              <a:buChar char="•"/>
            </a:pPr>
            <a:r>
              <a:rPr lang="en-US" b="1" i="0" dirty="0" err="1">
                <a:effectLst/>
                <a:latin typeface="Segoe UI" panose="020B0502040204020203" pitchFamily="34" charset="0"/>
              </a:rPr>
              <a:t>Laaha</a:t>
            </a:r>
            <a:r>
              <a:rPr lang="en-US" b="1" i="0" dirty="0">
                <a:effectLst/>
                <a:latin typeface="Segoe UI" panose="020B0502040204020203" pitchFamily="34" charset="0"/>
              </a:rPr>
              <a:t>: A Virtual Safe Space for Women and Girls </a:t>
            </a:r>
          </a:p>
          <a:p>
            <a:pPr fontAlgn="t">
              <a:buFont typeface="Arial" panose="020B0604020202020204" pitchFamily="34" charset="0"/>
              <a:buChar char="•"/>
            </a:pPr>
            <a:r>
              <a:rPr lang="en-US" b="1" i="0" dirty="0">
                <a:effectLst/>
                <a:latin typeface="Segoe UI" panose="020B0502040204020203" pitchFamily="34" charset="0"/>
              </a:rPr>
              <a:t>Climate </a:t>
            </a:r>
            <a:r>
              <a:rPr lang="en-US" b="1" i="0" dirty="0" err="1">
                <a:effectLst/>
                <a:latin typeface="Segoe UI" panose="020B0502040204020203" pitchFamily="34" charset="0"/>
              </a:rPr>
              <a:t>Empoewr</a:t>
            </a:r>
            <a:r>
              <a:rPr lang="en-US" b="1" i="0" dirty="0">
                <a:effectLst/>
                <a:latin typeface="Segoe UI" panose="020B0502040204020203" pitchFamily="34" charset="0"/>
              </a:rPr>
              <a:t>: Community Empowerment and Innovation for Gender-Transformative Climate Action</a:t>
            </a:r>
          </a:p>
          <a:p>
            <a:pPr fontAlgn="t">
              <a:buFont typeface="Arial" panose="020B0604020202020204" pitchFamily="34" charset="0"/>
              <a:buChar char="•"/>
            </a:pPr>
            <a:r>
              <a:rPr lang="en-US" b="1" i="0" dirty="0">
                <a:effectLst/>
                <a:latin typeface="Segoe UI" panose="020B0502040204020203" pitchFamily="34" charset="0"/>
              </a:rPr>
              <a:t>Global Program to End Child Marriage</a:t>
            </a:r>
            <a:endParaRPr lang="en-US" b="0" i="0" dirty="0">
              <a:effectLst/>
              <a:latin typeface="Segoe UI" panose="020B0502040204020203" pitchFamily="34" charset="0"/>
            </a:endParaRPr>
          </a:p>
          <a:p>
            <a:pPr fontAlgn="t">
              <a:buFont typeface="Arial" panose="020B0604020202020204" pitchFamily="34" charset="0"/>
              <a:buNone/>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Rose Fund</a:t>
            </a:r>
          </a:p>
          <a:p>
            <a:pPr fontAlgn="t">
              <a:buFont typeface="Arial" panose="020B0604020202020204" pitchFamily="34" charset="0"/>
              <a:buNone/>
            </a:pPr>
            <a:r>
              <a:rPr lang="en-US" b="0" i="0" dirty="0">
                <a:effectLst/>
                <a:latin typeface="Segoe UI" panose="020B0502040204020203" pitchFamily="34" charset="0"/>
              </a:rPr>
              <a:t>Supplements programs not fully funded and supports new initiatives (e.g., Women in Business Leadership Awards, STEM Awards).</a:t>
            </a:r>
          </a:p>
          <a:p>
            <a:pPr fontAlgn="t">
              <a:buFont typeface="Arial" panose="020B0604020202020204" pitchFamily="34" charset="0"/>
              <a:buNone/>
            </a:pPr>
            <a:endParaRPr lang="en-US" b="0" i="0" dirty="0">
              <a:effectLst/>
              <a:latin typeface="Segoe UI" panose="020B0502040204020203" pitchFamily="34" charset="0"/>
            </a:endParaRPr>
          </a:p>
          <a:p>
            <a:pPr fontAlgn="t">
              <a:buFont typeface="Arial" panose="020B0604020202020204" pitchFamily="34" charset="0"/>
              <a:buNone/>
            </a:pPr>
            <a:r>
              <a:rPr lang="en-US" b="1" i="0" dirty="0">
                <a:effectLst/>
                <a:latin typeface="Segoe UI" panose="020B0502040204020203" pitchFamily="34" charset="0"/>
              </a:rPr>
              <a:t>Endowment Funds – Not shown here:</a:t>
            </a:r>
          </a:p>
          <a:p>
            <a:pPr fontAlgn="t">
              <a:buFont typeface="Arial" panose="020B0604020202020204" pitchFamily="34" charset="0"/>
              <a:buChar char="•"/>
            </a:pPr>
            <a:r>
              <a:rPr lang="en-US" b="1" i="0" dirty="0">
                <a:effectLst/>
                <a:latin typeface="Segoe UI" panose="020B0502040204020203" pitchFamily="34" charset="0"/>
              </a:rPr>
              <a:t>Endowment Fund</a:t>
            </a:r>
            <a:r>
              <a:rPr lang="en-US" b="0" i="0" dirty="0">
                <a:effectLst/>
                <a:latin typeface="Segoe UI" panose="020B0502040204020203" pitchFamily="34" charset="0"/>
              </a:rPr>
              <a:t> – Long‑term income source; principal never spent.</a:t>
            </a:r>
          </a:p>
          <a:p>
            <a:pPr fontAlgn="t">
              <a:buFont typeface="Arial" panose="020B0604020202020204" pitchFamily="34" charset="0"/>
              <a:buChar char="•"/>
            </a:pPr>
            <a:r>
              <a:rPr lang="en-US" b="1" i="0" dirty="0">
                <a:effectLst/>
                <a:latin typeface="Segoe UI" panose="020B0502040204020203" pitchFamily="34" charset="0"/>
              </a:rPr>
              <a:t>AE Fellowship Endowment</a:t>
            </a:r>
            <a:r>
              <a:rPr lang="en-US" b="0" i="0" dirty="0">
                <a:effectLst/>
                <a:latin typeface="Segoe UI" panose="020B0502040204020203" pitchFamily="34" charset="0"/>
              </a:rPr>
              <a:t> – Sustains AE Fellowships long term; this biennium contributes </a:t>
            </a:r>
            <a:r>
              <a:rPr lang="en-US" b="1" i="0" dirty="0">
                <a:effectLst/>
                <a:latin typeface="Segoe UI" panose="020B0502040204020203" pitchFamily="34" charset="0"/>
              </a:rPr>
              <a:t>US$48,000</a:t>
            </a:r>
            <a:r>
              <a:rPr lang="en-US" b="0" i="0" dirty="0">
                <a:effectLst/>
                <a:latin typeface="Segoe UI" panose="020B0502040204020203" pitchFamily="34" charset="0"/>
              </a:rPr>
              <a:t> in earnings.</a:t>
            </a:r>
          </a:p>
          <a:p>
            <a:pPr fontAlgn="t">
              <a:buFont typeface="Arial" panose="020B0604020202020204" pitchFamily="34" charset="0"/>
              <a:buNone/>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 Important Note</a:t>
            </a:r>
          </a:p>
          <a:p>
            <a:pPr fontAlgn="t">
              <a:buFont typeface="Arial" panose="020B0604020202020204" pitchFamily="34" charset="0"/>
              <a:buChar char="•"/>
            </a:pPr>
            <a:r>
              <a:rPr lang="en-US" b="0" i="0" dirty="0">
                <a:effectLst/>
                <a:latin typeface="Segoe UI" panose="020B0502040204020203" pitchFamily="34" charset="0"/>
              </a:rPr>
              <a:t>Donations to </a:t>
            </a:r>
            <a:r>
              <a:rPr lang="en-US" b="1" i="0" dirty="0">
                <a:effectLst/>
                <a:latin typeface="Segoe UI" panose="020B0502040204020203" pitchFamily="34" charset="0"/>
              </a:rPr>
              <a:t>program and project funds</a:t>
            </a:r>
            <a:r>
              <a:rPr lang="en-US" b="0" i="0" dirty="0">
                <a:effectLst/>
                <a:latin typeface="Segoe UI" panose="020B0502040204020203" pitchFamily="34" charset="0"/>
              </a:rPr>
              <a:t> count toward the biennial fundraising goal.</a:t>
            </a:r>
          </a:p>
          <a:p>
            <a:pPr fontAlgn="t">
              <a:buFont typeface="Arial" panose="020B0604020202020204" pitchFamily="34" charset="0"/>
              <a:buChar char="•"/>
            </a:pPr>
            <a:r>
              <a:rPr lang="en-US" b="0" i="0" dirty="0">
                <a:effectLst/>
                <a:latin typeface="Segoe UI" panose="020B0502040204020203" pitchFamily="34" charset="0"/>
              </a:rPr>
              <a:t>Donations to </a:t>
            </a:r>
            <a:r>
              <a:rPr lang="en-US" b="1" i="0" dirty="0">
                <a:effectLst/>
                <a:latin typeface="Segoe UI" panose="020B0502040204020203" pitchFamily="34" charset="0"/>
              </a:rPr>
              <a:t>Endowment Funds do not</a:t>
            </a:r>
            <a:r>
              <a:rPr lang="en-US" b="0" i="0" dirty="0">
                <a:effectLst/>
                <a:latin typeface="Segoe UI" panose="020B0502040204020203" pitchFamily="34" charset="0"/>
              </a:rPr>
              <a:t>, as they are invested for future impact.</a:t>
            </a: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25</a:t>
            </a:fld>
            <a:endParaRPr lang="en-US"/>
          </a:p>
        </p:txBody>
      </p:sp>
    </p:spTree>
    <p:extLst>
      <p:ext uri="{BB962C8B-B14F-4D97-AF65-F5344CB8AC3E}">
        <p14:creationId xmlns:p14="http://schemas.microsoft.com/office/powerpoint/2010/main" val="427675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provide a brief overview of each of the international service projects and their impact. </a:t>
            </a:r>
          </a:p>
        </p:txBody>
      </p:sp>
      <p:sp>
        <p:nvSpPr>
          <p:cNvPr id="4" name="Slide Number Placeholder 3"/>
          <p:cNvSpPr>
            <a:spLocks noGrp="1"/>
          </p:cNvSpPr>
          <p:nvPr>
            <p:ph type="sldNum" sz="quarter" idx="5"/>
          </p:nvPr>
        </p:nvSpPr>
        <p:spPr/>
        <p:txBody>
          <a:bodyPr/>
          <a:lstStyle/>
          <a:p>
            <a:fld id="{C979CB1C-F75A-44FC-86C6-19AB2EF4E18E}" type="slidenum">
              <a:rPr lang="en-US" smtClean="0"/>
              <a:t>26</a:t>
            </a:fld>
            <a:endParaRPr lang="en-US"/>
          </a:p>
        </p:txBody>
      </p:sp>
    </p:spTree>
    <p:extLst>
      <p:ext uri="{BB962C8B-B14F-4D97-AF65-F5344CB8AC3E}">
        <p14:creationId xmlns:p14="http://schemas.microsoft.com/office/powerpoint/2010/main" val="314258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b="1" i="0" dirty="0">
                <a:effectLst/>
                <a:latin typeface="Segoe UI" panose="020B0502040204020203" pitchFamily="34" charset="0"/>
              </a:rPr>
              <a:t>What &amp; Where</a:t>
            </a:r>
          </a:p>
          <a:p>
            <a:pPr fontAlgn="t"/>
            <a:endParaRPr lang="en-US" b="0" i="0" dirty="0">
              <a:effectLst/>
              <a:latin typeface="Segoe UI" panose="020B0502040204020203" pitchFamily="34" charset="0"/>
            </a:endParaRPr>
          </a:p>
          <a:p>
            <a:pPr fontAlgn="t">
              <a:buFont typeface="Arial" panose="020B0604020202020204" pitchFamily="34" charset="0"/>
              <a:buChar char="•"/>
            </a:pPr>
            <a:r>
              <a:rPr lang="en-US" b="0" i="0" dirty="0">
                <a:effectLst/>
                <a:latin typeface="Segoe UI" panose="020B0502040204020203" pitchFamily="34" charset="0"/>
              </a:rPr>
              <a:t>New project to </a:t>
            </a:r>
            <a:r>
              <a:rPr lang="en-US" b="1" i="0" dirty="0">
                <a:effectLst/>
                <a:latin typeface="Segoe UI" panose="020B0502040204020203" pitchFamily="34" charset="0"/>
              </a:rPr>
              <a:t>prevent climate‑induced GBV and harmful practices</a:t>
            </a:r>
            <a:endParaRPr lang="en-US" b="0" i="0" dirty="0">
              <a:effectLst/>
              <a:latin typeface="Segoe UI" panose="020B0502040204020203" pitchFamily="34" charset="0"/>
            </a:endParaRPr>
          </a:p>
          <a:p>
            <a:pPr fontAlgn="t">
              <a:buFont typeface="Arial" panose="020B0604020202020204" pitchFamily="34" charset="0"/>
              <a:buChar char="•"/>
            </a:pPr>
            <a:r>
              <a:rPr lang="en-US" b="0" i="0" dirty="0">
                <a:effectLst/>
                <a:latin typeface="Segoe UI" panose="020B0502040204020203" pitchFamily="34" charset="0"/>
              </a:rPr>
              <a:t>Focus countries: </a:t>
            </a:r>
            <a:r>
              <a:rPr lang="en-US" b="1" i="0" dirty="0">
                <a:effectLst/>
                <a:latin typeface="Segoe UI" panose="020B0502040204020203" pitchFamily="34" charset="0"/>
              </a:rPr>
              <a:t>Madagascar, Mozambique, South Sudan</a:t>
            </a:r>
            <a:r>
              <a:rPr lang="en-US" b="0" i="0" dirty="0">
                <a:effectLst/>
                <a:latin typeface="Segoe UI" panose="020B0502040204020203" pitchFamily="34" charset="0"/>
              </a:rPr>
              <a:t> (high climate vulnerability)</a:t>
            </a:r>
          </a:p>
          <a:p>
            <a:pPr fontAlgn="t">
              <a:buFont typeface="Arial" panose="020B0604020202020204" pitchFamily="34" charset="0"/>
              <a:buChar char="•"/>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Why It Matters</a:t>
            </a:r>
            <a:endParaRPr lang="en-US" b="0" i="0" dirty="0">
              <a:effectLst/>
              <a:latin typeface="Segoe UI" panose="020B0502040204020203" pitchFamily="34" charset="0"/>
            </a:endParaRPr>
          </a:p>
          <a:p>
            <a:pPr fontAlgn="t">
              <a:buFont typeface="Arial" panose="020B0604020202020204" pitchFamily="34" charset="0"/>
              <a:buChar char="•"/>
            </a:pPr>
            <a:r>
              <a:rPr lang="en-US" b="1" i="0" dirty="0">
                <a:effectLst/>
                <a:latin typeface="Segoe UI" panose="020B0502040204020203" pitchFamily="34" charset="0"/>
              </a:rPr>
              <a:t>Rising temperatures</a:t>
            </a:r>
            <a:r>
              <a:rPr lang="en-US" b="0" i="0" dirty="0">
                <a:effectLst/>
                <a:latin typeface="Segoe UI" panose="020B0502040204020203" pitchFamily="34" charset="0"/>
              </a:rPr>
              <a:t> intensify poverty, inequality, and </a:t>
            </a:r>
            <a:r>
              <a:rPr lang="en-US" b="1" i="0" dirty="0">
                <a:effectLst/>
                <a:latin typeface="Segoe UI" panose="020B0502040204020203" pitchFamily="34" charset="0"/>
              </a:rPr>
              <a:t>extreme events</a:t>
            </a:r>
            <a:r>
              <a:rPr lang="en-US" b="0" i="0" dirty="0">
                <a:effectLst/>
                <a:latin typeface="Segoe UI" panose="020B0502040204020203" pitchFamily="34" charset="0"/>
              </a:rPr>
              <a:t> (cyclones, flash floods, drought, extreme heat)</a:t>
            </a:r>
          </a:p>
          <a:p>
            <a:pPr fontAlgn="t">
              <a:buFont typeface="Arial" panose="020B0604020202020204" pitchFamily="34" charset="0"/>
              <a:buChar char="•"/>
            </a:pPr>
            <a:r>
              <a:rPr lang="en-US" b="0" i="0" dirty="0">
                <a:effectLst/>
                <a:latin typeface="Segoe UI" panose="020B0502040204020203" pitchFamily="34" charset="0"/>
              </a:rPr>
              <a:t>Disrupted livelihoods and services lead to </a:t>
            </a:r>
            <a:r>
              <a:rPr lang="en-US" b="1" i="0" dirty="0">
                <a:effectLst/>
                <a:latin typeface="Segoe UI" panose="020B0502040204020203" pitchFamily="34" charset="0"/>
              </a:rPr>
              <a:t>conflict and heightened risks</a:t>
            </a:r>
            <a:r>
              <a:rPr lang="en-US" b="0" i="0" dirty="0">
                <a:effectLst/>
                <a:latin typeface="Segoe UI" panose="020B0502040204020203" pitchFamily="34" charset="0"/>
              </a:rPr>
              <a:t> for women and girls</a:t>
            </a:r>
          </a:p>
          <a:p>
            <a:pPr fontAlgn="t">
              <a:buFont typeface="Arial" panose="020B0604020202020204" pitchFamily="34" charset="0"/>
              <a:buChar char="•"/>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Core Challenge</a:t>
            </a:r>
            <a:endParaRPr lang="en-US" b="0" i="0" dirty="0">
              <a:effectLst/>
              <a:latin typeface="Segoe UI" panose="020B0502040204020203" pitchFamily="34" charset="0"/>
            </a:endParaRPr>
          </a:p>
          <a:p>
            <a:pPr fontAlgn="t">
              <a:buFont typeface="Arial" panose="020B0604020202020204" pitchFamily="34" charset="0"/>
              <a:buChar char="•"/>
            </a:pPr>
            <a:r>
              <a:rPr lang="en-US" b="0" i="0" dirty="0">
                <a:effectLst/>
                <a:latin typeface="Segoe UI" panose="020B0502040204020203" pitchFamily="34" charset="0"/>
              </a:rPr>
              <a:t>Climate stressors intersect with </a:t>
            </a:r>
            <a:r>
              <a:rPr lang="en-US" b="1" i="0" dirty="0">
                <a:effectLst/>
                <a:latin typeface="Segoe UI" panose="020B0502040204020203" pitchFamily="34" charset="0"/>
              </a:rPr>
              <a:t>deeply rooted discriminatory norms</a:t>
            </a:r>
            <a:endParaRPr lang="en-US" b="0" i="0" dirty="0">
              <a:effectLst/>
              <a:latin typeface="Segoe UI" panose="020B0502040204020203" pitchFamily="34" charset="0"/>
            </a:endParaRPr>
          </a:p>
          <a:p>
            <a:pPr fontAlgn="t">
              <a:buFont typeface="Arial" panose="020B0604020202020204" pitchFamily="34" charset="0"/>
              <a:buChar char="•"/>
            </a:pPr>
            <a:r>
              <a:rPr lang="en-US" b="0" i="0" dirty="0">
                <a:effectLst/>
                <a:latin typeface="Segoe UI" panose="020B0502040204020203" pitchFamily="34" charset="0"/>
              </a:rPr>
              <a:t>These norms </a:t>
            </a:r>
            <a:r>
              <a:rPr lang="en-US" b="1" i="0" dirty="0">
                <a:effectLst/>
                <a:latin typeface="Segoe UI" panose="020B0502040204020203" pitchFamily="34" charset="0"/>
              </a:rPr>
              <a:t>justify/tolerate violence</a:t>
            </a:r>
            <a:r>
              <a:rPr lang="en-US" b="0" i="0" dirty="0">
                <a:effectLst/>
                <a:latin typeface="Segoe UI" panose="020B0502040204020203" pitchFamily="34" charset="0"/>
              </a:rPr>
              <a:t> and limit access to </a:t>
            </a:r>
            <a:r>
              <a:rPr lang="en-US" b="1" i="0" dirty="0">
                <a:effectLst/>
                <a:latin typeface="Segoe UI" panose="020B0502040204020203" pitchFamily="34" charset="0"/>
              </a:rPr>
              <a:t>education, healthcare, and economic opportunity</a:t>
            </a:r>
            <a:r>
              <a:rPr lang="en-US" b="0" i="0" dirty="0">
                <a:effectLst/>
                <a:latin typeface="Segoe UI" panose="020B0502040204020203" pitchFamily="34" charset="0"/>
              </a:rPr>
              <a:t>—especially in </a:t>
            </a:r>
            <a:r>
              <a:rPr lang="en-US" b="1" i="0" dirty="0">
                <a:effectLst/>
                <a:latin typeface="Segoe UI" panose="020B0502040204020203" pitchFamily="34" charset="0"/>
              </a:rPr>
              <a:t>rural areas</a:t>
            </a:r>
          </a:p>
          <a:p>
            <a:pPr fontAlgn="t">
              <a:buFont typeface="Arial" panose="020B0604020202020204" pitchFamily="34" charset="0"/>
              <a:buChar char="•"/>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Our Approach</a:t>
            </a:r>
            <a:endParaRPr lang="en-US" b="0" i="0" dirty="0">
              <a:effectLst/>
              <a:latin typeface="Segoe UI" panose="020B0502040204020203" pitchFamily="34" charset="0"/>
            </a:endParaRPr>
          </a:p>
          <a:p>
            <a:pPr fontAlgn="t">
              <a:buFont typeface="Arial" panose="020B0604020202020204" pitchFamily="34" charset="0"/>
              <a:buChar char="•"/>
            </a:pPr>
            <a:r>
              <a:rPr lang="en-US" b="1" i="0" dirty="0">
                <a:effectLst/>
                <a:latin typeface="Segoe UI" panose="020B0502040204020203" pitchFamily="34" charset="0"/>
              </a:rPr>
              <a:t>Prevention first</a:t>
            </a:r>
            <a:r>
              <a:rPr lang="en-US" b="0" i="0" dirty="0">
                <a:effectLst/>
                <a:latin typeface="Segoe UI" panose="020B0502040204020203" pitchFamily="34" charset="0"/>
              </a:rPr>
              <a:t>: address drivers of GBV linked to climate shocks</a:t>
            </a:r>
          </a:p>
          <a:p>
            <a:pPr fontAlgn="t">
              <a:buFont typeface="Arial" panose="020B0604020202020204" pitchFamily="34" charset="0"/>
              <a:buChar char="•"/>
            </a:pPr>
            <a:r>
              <a:rPr lang="en-US" b="1" i="0" dirty="0">
                <a:effectLst/>
                <a:latin typeface="Segoe UI" panose="020B0502040204020203" pitchFamily="34" charset="0"/>
              </a:rPr>
              <a:t>Community resilience</a:t>
            </a:r>
            <a:r>
              <a:rPr lang="en-US" b="0" i="0" dirty="0">
                <a:effectLst/>
                <a:latin typeface="Segoe UI" panose="020B0502040204020203" pitchFamily="34" charset="0"/>
              </a:rPr>
              <a:t>: strengthen systems and services disrupted by disasters</a:t>
            </a:r>
          </a:p>
          <a:p>
            <a:pPr fontAlgn="t">
              <a:buFont typeface="Arial" panose="020B0604020202020204" pitchFamily="34" charset="0"/>
              <a:buChar char="•"/>
            </a:pPr>
            <a:r>
              <a:rPr lang="en-US" b="1" i="0" dirty="0">
                <a:effectLst/>
                <a:latin typeface="Segoe UI" panose="020B0502040204020203" pitchFamily="34" charset="0"/>
              </a:rPr>
              <a:t>Norms change</a:t>
            </a:r>
            <a:r>
              <a:rPr lang="en-US" b="0" i="0" dirty="0">
                <a:effectLst/>
                <a:latin typeface="Segoe UI" panose="020B0502040204020203" pitchFamily="34" charset="0"/>
              </a:rPr>
              <a:t>: engage leaders and communities to shift harmful social norms</a:t>
            </a:r>
          </a:p>
          <a:p>
            <a:pPr fontAlgn="t">
              <a:buFont typeface="Arial" panose="020B0604020202020204" pitchFamily="34" charset="0"/>
              <a:buChar char="•"/>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Women &amp; Girls as Leaders</a:t>
            </a:r>
            <a:endParaRPr lang="en-US" b="0" i="0" dirty="0">
              <a:effectLst/>
              <a:latin typeface="Segoe UI" panose="020B0502040204020203" pitchFamily="34" charset="0"/>
            </a:endParaRPr>
          </a:p>
          <a:p>
            <a:pPr fontAlgn="t">
              <a:buFont typeface="Arial" panose="020B0604020202020204" pitchFamily="34" charset="0"/>
              <a:buChar char="•"/>
            </a:pPr>
            <a:r>
              <a:rPr lang="en-US" b="0" i="0" dirty="0">
                <a:effectLst/>
                <a:latin typeface="Segoe UI" panose="020B0502040204020203" pitchFamily="34" charset="0"/>
              </a:rPr>
              <a:t>Elevate </a:t>
            </a:r>
            <a:r>
              <a:rPr lang="en-US" b="1" i="0" dirty="0">
                <a:effectLst/>
                <a:latin typeface="Segoe UI" panose="020B0502040204020203" pitchFamily="34" charset="0"/>
              </a:rPr>
              <a:t>women and girls as decision‑makers</a:t>
            </a:r>
            <a:r>
              <a:rPr lang="en-US" b="0" i="0" dirty="0">
                <a:effectLst/>
                <a:latin typeface="Segoe UI" panose="020B0502040204020203" pitchFamily="34" charset="0"/>
              </a:rPr>
              <a:t> in local climate action</a:t>
            </a:r>
          </a:p>
          <a:p>
            <a:pPr fontAlgn="t">
              <a:buFont typeface="Arial" panose="020B0604020202020204" pitchFamily="34" charset="0"/>
              <a:buChar char="•"/>
            </a:pPr>
            <a:r>
              <a:rPr lang="en-US" b="0" i="0" dirty="0">
                <a:effectLst/>
                <a:latin typeface="Segoe UI" panose="020B0502040204020203" pitchFamily="34" charset="0"/>
              </a:rPr>
              <a:t>Integrate </a:t>
            </a:r>
            <a:r>
              <a:rPr lang="en-US" b="1" i="0" dirty="0">
                <a:effectLst/>
                <a:latin typeface="Segoe UI" panose="020B0502040204020203" pitchFamily="34" charset="0"/>
              </a:rPr>
              <a:t>their perspectives</a:t>
            </a:r>
            <a:r>
              <a:rPr lang="en-US" b="0" i="0" dirty="0">
                <a:effectLst/>
                <a:latin typeface="Segoe UI" panose="020B0502040204020203" pitchFamily="34" charset="0"/>
              </a:rPr>
              <a:t> to design </a:t>
            </a:r>
            <a:r>
              <a:rPr lang="en-US" b="1" i="0" dirty="0">
                <a:effectLst/>
                <a:latin typeface="Segoe UI" panose="020B0502040204020203" pitchFamily="34" charset="0"/>
              </a:rPr>
              <a:t>gender‑responsive, lasting solutions</a:t>
            </a:r>
            <a:endParaRPr lang="en-US" b="0" i="0" dirty="0">
              <a:effectLst/>
              <a:latin typeface="Segoe UI" panose="020B0502040204020203" pitchFamily="34" charset="0"/>
            </a:endParaRPr>
          </a:p>
          <a:p>
            <a:pPr fontAlgn="t">
              <a:buFont typeface="Arial" panose="020B0604020202020204" pitchFamily="34" charset="0"/>
              <a:buChar char="•"/>
            </a:pPr>
            <a:r>
              <a:rPr lang="en-US" b="0" i="0" dirty="0">
                <a:effectLst/>
                <a:latin typeface="Segoe UI" panose="020B0502040204020203" pitchFamily="34" charset="0"/>
              </a:rPr>
              <a:t>Tailor protection strategies to the </a:t>
            </a:r>
            <a:r>
              <a:rPr lang="en-US" b="1" i="0" dirty="0">
                <a:effectLst/>
                <a:latin typeface="Segoe UI" panose="020B0502040204020203" pitchFamily="34" charset="0"/>
              </a:rPr>
              <a:t>intersection of climate risk and GBV</a:t>
            </a:r>
          </a:p>
          <a:p>
            <a:pPr fontAlgn="t">
              <a:buFont typeface="Arial" panose="020B0604020202020204" pitchFamily="34" charset="0"/>
              <a:buChar char="•"/>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Expected Results</a:t>
            </a:r>
            <a:endParaRPr lang="en-US" b="0" i="0" dirty="0">
              <a:effectLst/>
              <a:latin typeface="Segoe UI" panose="020B0502040204020203" pitchFamily="34" charset="0"/>
            </a:endParaRPr>
          </a:p>
          <a:p>
            <a:pPr fontAlgn="t">
              <a:buFont typeface="Arial" panose="020B0604020202020204" pitchFamily="34" charset="0"/>
              <a:buChar char="•"/>
            </a:pPr>
            <a:r>
              <a:rPr lang="en-US" b="1" i="0" dirty="0">
                <a:effectLst/>
                <a:latin typeface="Segoe UI" panose="020B0502040204020203" pitchFamily="34" charset="0"/>
              </a:rPr>
              <a:t>Reduced GBV risks</a:t>
            </a:r>
            <a:r>
              <a:rPr lang="en-US" b="0" i="0" dirty="0">
                <a:effectLst/>
                <a:latin typeface="Segoe UI" panose="020B0502040204020203" pitchFamily="34" charset="0"/>
              </a:rPr>
              <a:t> during and after climate events</a:t>
            </a:r>
          </a:p>
          <a:p>
            <a:pPr fontAlgn="t">
              <a:buFont typeface="Arial" panose="020B0604020202020204" pitchFamily="34" charset="0"/>
              <a:buChar char="•"/>
            </a:pPr>
            <a:r>
              <a:rPr lang="en-US" b="1" i="0" dirty="0">
                <a:effectLst/>
                <a:latin typeface="Segoe UI" panose="020B0502040204020203" pitchFamily="34" charset="0"/>
              </a:rPr>
              <a:t>Improved access</a:t>
            </a:r>
            <a:r>
              <a:rPr lang="en-US" b="0" i="0" dirty="0">
                <a:effectLst/>
                <a:latin typeface="Segoe UI" panose="020B0502040204020203" pitchFamily="34" charset="0"/>
              </a:rPr>
              <a:t> to services (education, health, protection)</a:t>
            </a:r>
          </a:p>
          <a:p>
            <a:pPr fontAlgn="t">
              <a:buFont typeface="Arial" panose="020B0604020202020204" pitchFamily="34" charset="0"/>
              <a:buChar char="•"/>
            </a:pPr>
            <a:r>
              <a:rPr lang="en-US" b="1" i="0" dirty="0">
                <a:effectLst/>
                <a:latin typeface="Segoe UI" panose="020B0502040204020203" pitchFamily="34" charset="0"/>
              </a:rPr>
              <a:t>Resilient communities</a:t>
            </a:r>
            <a:r>
              <a:rPr lang="en-US" b="0" i="0" dirty="0">
                <a:effectLst/>
                <a:latin typeface="Segoe UI" panose="020B0502040204020203" pitchFamily="34" charset="0"/>
              </a:rPr>
              <a:t> with inclusive early‑warning, preparedness, and recovery plans</a:t>
            </a:r>
          </a:p>
          <a:p>
            <a:pPr fontAlgn="t">
              <a:buFont typeface="Arial" panose="020B0604020202020204" pitchFamily="34" charset="0"/>
              <a:buChar char="•"/>
            </a:pPr>
            <a:r>
              <a:rPr lang="en-US" b="1" i="0" dirty="0">
                <a:effectLst/>
                <a:latin typeface="Segoe UI" panose="020B0502040204020203" pitchFamily="34" charset="0"/>
              </a:rPr>
              <a:t>Sustained norms change</a:t>
            </a:r>
            <a:r>
              <a:rPr lang="en-US" b="0" i="0" dirty="0">
                <a:effectLst/>
                <a:latin typeface="Segoe UI" panose="020B0502040204020203" pitchFamily="34" charset="0"/>
              </a:rPr>
              <a:t> supporting safety and autonomy</a:t>
            </a:r>
          </a:p>
          <a:p>
            <a:pPr fontAlgn="t">
              <a:buFont typeface="Arial" panose="020B0604020202020204" pitchFamily="34" charset="0"/>
              <a:buChar char="•"/>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How Clubs Can Help</a:t>
            </a:r>
            <a:endParaRPr lang="en-US" b="0" i="0" dirty="0">
              <a:effectLst/>
              <a:latin typeface="Segoe UI" panose="020B0502040204020203" pitchFamily="34" charset="0"/>
            </a:endParaRPr>
          </a:p>
          <a:p>
            <a:pPr fontAlgn="t">
              <a:buFont typeface="Arial" panose="020B0604020202020204" pitchFamily="34" charset="0"/>
              <a:buChar char="•"/>
            </a:pPr>
            <a:r>
              <a:rPr lang="en-US" b="1" i="0" dirty="0">
                <a:effectLst/>
                <a:latin typeface="Segoe UI" panose="020B0502040204020203" pitchFamily="34" charset="0"/>
              </a:rPr>
              <a:t>Donate</a:t>
            </a:r>
            <a:r>
              <a:rPr lang="en-US" b="0" i="0" dirty="0">
                <a:effectLst/>
                <a:latin typeface="Segoe UI" panose="020B0502040204020203" pitchFamily="34" charset="0"/>
              </a:rPr>
              <a:t> to this biennium’s international service portfolio</a:t>
            </a:r>
          </a:p>
          <a:p>
            <a:pPr fontAlgn="t">
              <a:buFont typeface="Arial" panose="020B0604020202020204" pitchFamily="34" charset="0"/>
              <a:buChar char="•"/>
            </a:pPr>
            <a:r>
              <a:rPr lang="en-US" b="1" i="0" dirty="0">
                <a:effectLst/>
                <a:latin typeface="Segoe UI" panose="020B0502040204020203" pitchFamily="34" charset="0"/>
              </a:rPr>
              <a:t>Advocate &amp; educate</a:t>
            </a:r>
            <a:r>
              <a:rPr lang="en-US" b="0" i="0" dirty="0">
                <a:effectLst/>
                <a:latin typeface="Segoe UI" panose="020B0502040204020203" pitchFamily="34" charset="0"/>
              </a:rPr>
              <a:t>: share the climate‑GBV link locally</a:t>
            </a:r>
          </a:p>
          <a:p>
            <a:pPr fontAlgn="t">
              <a:buFont typeface="Arial" panose="020B0604020202020204" pitchFamily="34" charset="0"/>
              <a:buChar char="•"/>
            </a:pPr>
            <a:r>
              <a:rPr lang="en-US" b="1" i="0" dirty="0">
                <a:effectLst/>
                <a:latin typeface="Segoe UI" panose="020B0502040204020203" pitchFamily="34" charset="0"/>
              </a:rPr>
              <a:t>Partner</a:t>
            </a:r>
            <a:r>
              <a:rPr lang="en-US" b="0" i="0" dirty="0">
                <a:effectLst/>
                <a:latin typeface="Segoe UI" panose="020B0502040204020203" pitchFamily="34" charset="0"/>
              </a:rPr>
              <a:t> with local groups on resilience and protection activities</a:t>
            </a: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27</a:t>
            </a:fld>
            <a:endParaRPr lang="en-US"/>
          </a:p>
        </p:txBody>
      </p:sp>
    </p:spTree>
    <p:extLst>
      <p:ext uri="{BB962C8B-B14F-4D97-AF65-F5344CB8AC3E}">
        <p14:creationId xmlns:p14="http://schemas.microsoft.com/office/powerpoint/2010/main" val="391453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egoe UI" panose="020B0502040204020203" pitchFamily="34" charset="0"/>
              </a:rPr>
              <a:t>Climate Empower operates in </a:t>
            </a:r>
            <a:r>
              <a:rPr lang="en-US" b="1" i="0" dirty="0">
                <a:effectLst/>
                <a:latin typeface="Segoe UI" panose="020B0502040204020203" pitchFamily="34" charset="0"/>
              </a:rPr>
              <a:t>Madagascar, Mozambique, and Sudan</a:t>
            </a:r>
            <a:r>
              <a:rPr lang="en-US" b="0" i="0" dirty="0">
                <a:effectLst/>
                <a:latin typeface="Segoe UI" panose="020B0502040204020203" pitchFamily="34" charset="0"/>
              </a:rPr>
              <a:t>, three of the world’s most climate‑vulnerable countries.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egoe UI" panose="020B0502040204020203" pitchFamily="34" charset="0"/>
              </a:rPr>
              <a:t>Nearly </a:t>
            </a:r>
            <a:r>
              <a:rPr lang="en-US" b="1" i="0" dirty="0">
                <a:effectLst/>
                <a:latin typeface="Segoe UI" panose="020B0502040204020203" pitchFamily="34" charset="0"/>
              </a:rPr>
              <a:t>500,000 people</a:t>
            </a:r>
            <a:r>
              <a:rPr lang="en-US" b="0" i="0" dirty="0">
                <a:effectLst/>
                <a:latin typeface="Segoe UI" panose="020B0502040204020203" pitchFamily="34" charset="0"/>
              </a:rPr>
              <a:t> are benefiting from the project, including </a:t>
            </a:r>
            <a:r>
              <a:rPr lang="en-US" b="1" i="0" dirty="0">
                <a:effectLst/>
                <a:latin typeface="Segoe UI" panose="020B0502040204020203" pitchFamily="34" charset="0"/>
              </a:rPr>
              <a:t>150,000 direct beneficiaries</a:t>
            </a:r>
            <a:r>
              <a:rPr lang="en-US" b="0" i="0" dirty="0">
                <a:effectLst/>
                <a:latin typeface="Segoe UI" panose="020B0502040204020203" pitchFamily="34" charset="0"/>
              </a:rPr>
              <a:t>, primarily young women and girls.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egoe UI" panose="020B0502040204020203" pitchFamily="34" charset="0"/>
              </a:rPr>
              <a:t>The program recognizes that </a:t>
            </a:r>
            <a:r>
              <a:rPr lang="en-US" b="1" i="0" dirty="0">
                <a:effectLst/>
                <a:latin typeface="Segoe UI" panose="020B0502040204020203" pitchFamily="34" charset="0"/>
              </a:rPr>
              <a:t>gender‑based violence increases during climate stress</a:t>
            </a:r>
            <a:r>
              <a:rPr lang="en-US" b="0" i="0" dirty="0">
                <a:effectLst/>
                <a:latin typeface="Segoe UI" panose="020B0502040204020203" pitchFamily="34" charset="0"/>
              </a:rPr>
              <a:t>, as extreme weather worsens risks like intimate partner violence.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egoe UI" panose="020B0502040204020203" pitchFamily="34" charset="0"/>
              </a:rPr>
              <a:t>To address this, Climate Empower created </a:t>
            </a:r>
            <a:r>
              <a:rPr lang="en-US" b="1" i="0" dirty="0">
                <a:effectLst/>
                <a:latin typeface="Segoe UI" panose="020B0502040204020203" pitchFamily="34" charset="0"/>
              </a:rPr>
              <a:t>tools and manuals</a:t>
            </a:r>
            <a:r>
              <a:rPr lang="en-US" b="0" i="0" dirty="0">
                <a:effectLst/>
                <a:latin typeface="Segoe UI" panose="020B0502040204020203" pitchFamily="34" charset="0"/>
              </a:rPr>
              <a:t> to help communities understand the link between climate change and GBV and develop local solutions.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effectLst/>
                <a:latin typeface="Segoe UI" panose="020B0502040204020203" pitchFamily="34" charset="0"/>
              </a:rPr>
              <a:t>Droughts and floods</a:t>
            </a:r>
            <a:r>
              <a:rPr lang="en-US" b="0" i="0" dirty="0">
                <a:effectLst/>
                <a:latin typeface="Segoe UI" panose="020B0502040204020203" pitchFamily="34" charset="0"/>
              </a:rPr>
              <a:t> increase economic pressure, sometimes leading families to </a:t>
            </a:r>
            <a:r>
              <a:rPr lang="en-US" b="1" i="0" dirty="0">
                <a:effectLst/>
                <a:latin typeface="Segoe UI" panose="020B0502040204020203" pitchFamily="34" charset="0"/>
              </a:rPr>
              <a:t>marry daughters early</a:t>
            </a:r>
            <a:r>
              <a:rPr lang="en-US" b="0" i="0" dirty="0">
                <a:effectLst/>
                <a:latin typeface="Segoe UI" panose="020B0502040204020203" pitchFamily="34" charset="0"/>
              </a:rPr>
              <a:t> in exchange for bride price.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egoe UI" panose="020B0502040204020203" pitchFamily="34" charset="0"/>
              </a:rPr>
              <a:t>The program responds through </a:t>
            </a:r>
            <a:r>
              <a:rPr lang="en-US" b="1" i="0" dirty="0">
                <a:effectLst/>
                <a:latin typeface="Segoe UI" panose="020B0502040204020203" pitchFamily="34" charset="0"/>
              </a:rPr>
              <a:t>youth‑focused innovation hubs</a:t>
            </a:r>
            <a:r>
              <a:rPr lang="en-US" b="0" i="0" dirty="0">
                <a:effectLst/>
                <a:latin typeface="Segoe UI" panose="020B0502040204020203" pitchFamily="34" charset="0"/>
              </a:rPr>
              <a:t>, especially for girls and young women, and uses </a:t>
            </a:r>
            <a:r>
              <a:rPr lang="en-US" b="1" i="0" dirty="0">
                <a:effectLst/>
                <a:latin typeface="Segoe UI" panose="020B0502040204020203" pitchFamily="34" charset="0"/>
              </a:rPr>
              <a:t>return‑to‑school policies</a:t>
            </a:r>
            <a:r>
              <a:rPr lang="en-US" b="0" i="0" dirty="0">
                <a:effectLst/>
                <a:latin typeface="Segoe UI" panose="020B0502040204020203" pitchFamily="34" charset="0"/>
              </a:rPr>
              <a:t> after childbirth as advocacy tools—particularly in Madagascar.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egoe UI" panose="020B0502040204020203" pitchFamily="34" charset="0"/>
              </a:rPr>
              <a:t>A central focus is helping women and girls </a:t>
            </a:r>
            <a:r>
              <a:rPr lang="en-US" b="1" i="0" dirty="0">
                <a:effectLst/>
                <a:latin typeface="Segoe UI" panose="020B0502040204020203" pitchFamily="34" charset="0"/>
              </a:rPr>
              <a:t>develop their own climate‑resilient ideas</a:t>
            </a:r>
            <a:r>
              <a:rPr lang="en-US" b="0" i="0" dirty="0">
                <a:effectLst/>
                <a:latin typeface="Segoe UI" panose="020B0502040204020203" pitchFamily="34" charset="0"/>
              </a:rPr>
              <a:t> and become leaders within their communities.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egoe UI" panose="020B0502040204020203" pitchFamily="34" charset="0"/>
              </a:rPr>
              <a:t>By challenging harmful norms and transforming gender roles, Climate Empower strengthens </a:t>
            </a:r>
            <a:r>
              <a:rPr lang="en-US" b="1" i="0" dirty="0">
                <a:effectLst/>
                <a:latin typeface="Segoe UI" panose="020B0502040204020203" pitchFamily="34" charset="0"/>
              </a:rPr>
              <a:t>community resilience</a:t>
            </a:r>
            <a:r>
              <a:rPr lang="en-US" b="0" i="0" dirty="0">
                <a:effectLst/>
                <a:latin typeface="Segoe UI" panose="020B0502040204020203" pitchFamily="34" charset="0"/>
              </a:rPr>
              <a:t>, reduces </a:t>
            </a:r>
            <a:r>
              <a:rPr lang="en-US" b="1" i="0" dirty="0">
                <a:effectLst/>
                <a:latin typeface="Segoe UI" panose="020B0502040204020203" pitchFamily="34" charset="0"/>
              </a:rPr>
              <a:t>GBV</a:t>
            </a:r>
            <a:r>
              <a:rPr lang="en-US" b="0" i="0" dirty="0">
                <a:effectLst/>
                <a:latin typeface="Segoe UI" panose="020B0502040204020203" pitchFamily="34" charset="0"/>
              </a:rPr>
              <a:t>, and promotes </a:t>
            </a:r>
            <a:r>
              <a:rPr lang="en-US" b="1" i="0" dirty="0">
                <a:effectLst/>
                <a:latin typeface="Segoe UI" panose="020B0502040204020203" pitchFamily="34" charset="0"/>
              </a:rPr>
              <a:t>inclusive climate action</a:t>
            </a:r>
            <a:r>
              <a:rPr lang="en-US" b="0" i="0" dirty="0">
                <a:effectLst/>
                <a:latin typeface="Segoe UI" panose="020B0502040204020203"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egoe UI" panose="020B0502040204020203" pitchFamily="34" charset="0"/>
              </a:rPr>
              <a:t>Overall, the project champions </a:t>
            </a:r>
            <a:r>
              <a:rPr lang="en-US" b="1" i="0" dirty="0">
                <a:effectLst/>
                <a:latin typeface="Segoe UI" panose="020B0502040204020203" pitchFamily="34" charset="0"/>
              </a:rPr>
              <a:t>women‑ and girl‑led innovation</a:t>
            </a:r>
            <a:r>
              <a:rPr lang="en-US" b="0" i="0" dirty="0">
                <a:effectLst/>
                <a:latin typeface="Segoe UI" panose="020B0502040204020203" pitchFamily="34" charset="0"/>
              </a:rPr>
              <a:t> to build safer, more resilient communities in the face of climate change.</a:t>
            </a: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28</a:t>
            </a:fld>
            <a:endParaRPr lang="en-US"/>
          </a:p>
        </p:txBody>
      </p:sp>
    </p:spTree>
    <p:extLst>
      <p:ext uri="{BB962C8B-B14F-4D97-AF65-F5344CB8AC3E}">
        <p14:creationId xmlns:p14="http://schemas.microsoft.com/office/powerpoint/2010/main" val="763473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b="0" i="0" dirty="0">
                <a:effectLst/>
                <a:latin typeface="Segoe UI" panose="020B0502040204020203" pitchFamily="34" charset="0"/>
              </a:rPr>
              <a:t>“Today, I want to introduce you to </a:t>
            </a:r>
            <a:r>
              <a:rPr lang="en-US" b="0" i="1" dirty="0" err="1">
                <a:effectLst/>
                <a:latin typeface="Segoe UI" panose="020B0502040204020203" pitchFamily="34" charset="0"/>
              </a:rPr>
              <a:t>Laaha</a:t>
            </a:r>
            <a:r>
              <a:rPr lang="en-US" b="0" i="1" dirty="0">
                <a:effectLst/>
                <a:latin typeface="Segoe UI" panose="020B0502040204020203" pitchFamily="34" charset="0"/>
              </a:rPr>
              <a:t>: A Virtual Safe Space for Women and Girls</a:t>
            </a:r>
            <a:r>
              <a:rPr lang="en-US" b="0" i="0" dirty="0">
                <a:effectLst/>
                <a:latin typeface="Segoe UI" panose="020B0502040204020203" pitchFamily="34" charset="0"/>
              </a:rPr>
              <a:t>—one of the newest projects approved by delegates at the 2024 Convention.</a:t>
            </a:r>
          </a:p>
          <a:p>
            <a:pPr fontAlgn="t"/>
            <a:endParaRPr lang="en-US" b="0" i="0" dirty="0">
              <a:effectLst/>
              <a:latin typeface="Segoe UI" panose="020B0502040204020203" pitchFamily="34" charset="0"/>
            </a:endParaRPr>
          </a:p>
          <a:p>
            <a:pPr fontAlgn="t"/>
            <a:r>
              <a:rPr lang="en-US" b="0" i="0" dirty="0" err="1">
                <a:effectLst/>
                <a:latin typeface="Segoe UI" panose="020B0502040204020203" pitchFamily="34" charset="0"/>
              </a:rPr>
              <a:t>Laaha</a:t>
            </a:r>
            <a:r>
              <a:rPr lang="en-US" b="0" i="0" dirty="0">
                <a:effectLst/>
                <a:latin typeface="Segoe UI" panose="020B0502040204020203" pitchFamily="34" charset="0"/>
              </a:rPr>
              <a:t> is the first-ever digital, web‑based platform created by UNICEF specifically for women and girls living in crisis‑affected regions. It was designed to reach those who cannot safely or easily access physical safe spaces because of insecurity, distance, restrictive norms, or conflict.</a:t>
            </a:r>
          </a:p>
          <a:p>
            <a:pPr fontAlgn="t"/>
            <a:r>
              <a:rPr lang="en-US" b="0" i="0" dirty="0" err="1">
                <a:effectLst/>
                <a:latin typeface="Segoe UI" panose="020B0502040204020203" pitchFamily="34" charset="0"/>
              </a:rPr>
              <a:t>Laaha</a:t>
            </a:r>
            <a:r>
              <a:rPr lang="en-US" b="0" i="0" dirty="0">
                <a:effectLst/>
                <a:latin typeface="Segoe UI" panose="020B0502040204020203" pitchFamily="34" charset="0"/>
              </a:rPr>
              <a:t> has two main goals. It was co-created with over 500 of girls through workshops and feedback sessions. </a:t>
            </a:r>
          </a:p>
          <a:p>
            <a:pPr fontAlgn="t"/>
            <a:br>
              <a:rPr lang="en-US" b="0" i="0" dirty="0">
                <a:effectLst/>
                <a:latin typeface="Segoe UI" panose="020B0502040204020203" pitchFamily="34" charset="0"/>
              </a:rPr>
            </a:br>
            <a:r>
              <a:rPr lang="en-US" b="0" i="0" dirty="0">
                <a:effectLst/>
                <a:latin typeface="Segoe UI" panose="020B0502040204020203" pitchFamily="34" charset="0"/>
              </a:rPr>
              <a:t>First, it provides accurate, trustworthy information on gender‑based violence, sexual and reproductive health, menstrual health, healthy relationships, safety, rights, financial literacy, and local services for those experiencing violence. Over time, it will mirror the sense of community and support that physical safe spaces provide.</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Second, </a:t>
            </a:r>
            <a:r>
              <a:rPr lang="en-US" b="0" i="0" dirty="0" err="1">
                <a:effectLst/>
                <a:latin typeface="Segoe UI" panose="020B0502040204020203" pitchFamily="34" charset="0"/>
              </a:rPr>
              <a:t>Laaha</a:t>
            </a:r>
            <a:r>
              <a:rPr lang="en-US" b="0" i="0" dirty="0">
                <a:effectLst/>
                <a:latin typeface="Segoe UI" panose="020B0502040204020203" pitchFamily="34" charset="0"/>
              </a:rPr>
              <a:t> reduces isolation by creating peer‑to‑peer connection. A moderated forum allows adolescent girls to support one another and build safe social networks.</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This project is especially important because the pandemic showed us how quickly the digital world is growing—yet many platforms weren’t built with the needs of women and girls in mind. </a:t>
            </a:r>
            <a:r>
              <a:rPr lang="en-US" b="0" i="0" dirty="0" err="1">
                <a:effectLst/>
                <a:latin typeface="Segoe UI" panose="020B0502040204020203" pitchFamily="34" charset="0"/>
              </a:rPr>
              <a:t>Laaha</a:t>
            </a:r>
            <a:r>
              <a:rPr lang="en-US" b="0" i="0" dirty="0">
                <a:effectLst/>
                <a:latin typeface="Segoe UI" panose="020B0502040204020203" pitchFamily="34" charset="0"/>
              </a:rPr>
              <a:t> fills that gap by offering a safe, culturally appropriate, accessible digital environment, including for girls with disabilities and married girls who often face the greatest barriers.</a:t>
            </a:r>
          </a:p>
          <a:p>
            <a:pPr fontAlgn="t"/>
            <a:r>
              <a:rPr lang="en-US" b="0" i="0" dirty="0" err="1">
                <a:effectLst/>
                <a:latin typeface="Segoe UI" panose="020B0502040204020203" pitchFamily="34" charset="0"/>
              </a:rPr>
              <a:t>Laaha</a:t>
            </a:r>
            <a:r>
              <a:rPr lang="en-US" b="0" i="0" dirty="0">
                <a:effectLst/>
                <a:latin typeface="Segoe UI" panose="020B0502040204020203" pitchFamily="34" charset="0"/>
              </a:rPr>
              <a:t> is available in more than 20 countries and over 15 languages.  The plan is to increase to 20 languages by 2026.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Ultimately, the goal of </a:t>
            </a:r>
            <a:r>
              <a:rPr lang="en-US" b="0" i="0" dirty="0" err="1">
                <a:effectLst/>
                <a:latin typeface="Segoe UI" panose="020B0502040204020203" pitchFamily="34" charset="0"/>
              </a:rPr>
              <a:t>Laaha</a:t>
            </a:r>
            <a:r>
              <a:rPr lang="en-US" b="0" i="0" dirty="0">
                <a:effectLst/>
                <a:latin typeface="Segoe UI" panose="020B0502040204020203" pitchFamily="34" charset="0"/>
              </a:rPr>
              <a:t> is simple but powerful: to ensure women and girls—especially those at the highest risk—can access the information, support, and services they need to stay safe, stay informed, and stay connected.</a:t>
            </a:r>
          </a:p>
          <a:p>
            <a:pPr fontAlgn="t"/>
            <a:endParaRPr lang="en-US" b="0" i="0" dirty="0">
              <a:effectLst/>
              <a:latin typeface="Segoe UI" panose="020B0502040204020203" pitchFamily="34" charset="0"/>
            </a:endParaRPr>
          </a:p>
          <a:p>
            <a:pPr fontAlgn="t"/>
            <a:endParaRPr lang="en-US" b="0" i="0" dirty="0">
              <a:effectLst/>
              <a:latin typeface="Segoe UI" panose="020B0502040204020203" pitchFamily="34" charset="0"/>
            </a:endParaRPr>
          </a:p>
          <a:p>
            <a:pPr fontAlgn="t"/>
            <a:r>
              <a:rPr lang="en-US" b="1" i="0" dirty="0">
                <a:effectLst/>
                <a:latin typeface="Segoe UI" panose="020B0502040204020203" pitchFamily="34" charset="0"/>
              </a:rPr>
              <a:t>How the </a:t>
            </a:r>
            <a:r>
              <a:rPr lang="en-US" b="1" i="0" dirty="0" err="1">
                <a:effectLst/>
                <a:latin typeface="Segoe UI" panose="020B0502040204020203" pitchFamily="34" charset="0"/>
              </a:rPr>
              <a:t>Laaha</a:t>
            </a:r>
            <a:r>
              <a:rPr lang="en-US" b="1" i="0" dirty="0">
                <a:effectLst/>
                <a:latin typeface="Segoe UI" panose="020B0502040204020203" pitchFamily="34" charset="0"/>
              </a:rPr>
              <a:t> Program Works (Concise Version)</a:t>
            </a:r>
          </a:p>
          <a:p>
            <a:pPr fontAlgn="t">
              <a:buFont typeface="Arial" panose="020B0604020202020204" pitchFamily="34" charset="0"/>
              <a:buChar char="•"/>
            </a:pPr>
            <a:r>
              <a:rPr lang="en-US" b="0" i="0" dirty="0" err="1">
                <a:effectLst/>
                <a:latin typeface="Segoe UI" panose="020B0502040204020203" pitchFamily="34" charset="0"/>
              </a:rPr>
              <a:t>Laaha</a:t>
            </a:r>
            <a:r>
              <a:rPr lang="en-US" b="0" i="0" dirty="0">
                <a:effectLst/>
                <a:latin typeface="Segoe UI" panose="020B0502040204020203" pitchFamily="34" charset="0"/>
              </a:rPr>
              <a:t> was designed with </a:t>
            </a:r>
            <a:r>
              <a:rPr lang="en-US" b="1" i="0" dirty="0">
                <a:effectLst/>
                <a:latin typeface="Segoe UI" panose="020B0502040204020203" pitchFamily="34" charset="0"/>
              </a:rPr>
              <a:t>direct input from women and girls</a:t>
            </a:r>
            <a:r>
              <a:rPr lang="en-US" b="0" i="0" dirty="0">
                <a:effectLst/>
                <a:latin typeface="Segoe UI" panose="020B0502040204020203" pitchFamily="34" charset="0"/>
              </a:rPr>
              <a:t>, ensuring the platform reflects their needs and addresses the gender digital divide.</a:t>
            </a:r>
          </a:p>
          <a:p>
            <a:pPr fontAlgn="t">
              <a:buFont typeface="Arial" panose="020B0604020202020204" pitchFamily="34" charset="0"/>
              <a:buChar char="•"/>
            </a:pPr>
            <a:r>
              <a:rPr lang="en-US" b="0" i="0" dirty="0">
                <a:effectLst/>
                <a:latin typeface="Segoe UI" panose="020B0502040204020203" pitchFamily="34" charset="0"/>
              </a:rPr>
              <a:t>Users can access </a:t>
            </a:r>
            <a:r>
              <a:rPr lang="en-US" b="1" i="0" dirty="0">
                <a:effectLst/>
                <a:latin typeface="Segoe UI" panose="020B0502040204020203" pitchFamily="34" charset="0"/>
              </a:rPr>
              <a:t>trusted information</a:t>
            </a:r>
            <a:r>
              <a:rPr lang="en-US" b="0" i="0" dirty="0">
                <a:effectLst/>
                <a:latin typeface="Segoe UI" panose="020B0502040204020203" pitchFamily="34" charset="0"/>
              </a:rPr>
              <a:t> on menstrual health, healthy relationships, safety, rights, financial literacy, female anatomy, and services for those experiencing violence.</a:t>
            </a:r>
          </a:p>
          <a:p>
            <a:pPr fontAlgn="t">
              <a:buFont typeface="Arial" panose="020B0604020202020204" pitchFamily="34" charset="0"/>
              <a:buChar char="•"/>
            </a:pPr>
            <a:r>
              <a:rPr lang="en-US" b="0" i="0" dirty="0">
                <a:effectLst/>
                <a:latin typeface="Segoe UI" panose="020B0502040204020203" pitchFamily="34" charset="0"/>
              </a:rPr>
              <a:t>Content is delivered through </a:t>
            </a:r>
            <a:r>
              <a:rPr lang="en-US" b="1" i="0" dirty="0">
                <a:effectLst/>
                <a:latin typeface="Segoe UI" panose="020B0502040204020203" pitchFamily="34" charset="0"/>
              </a:rPr>
              <a:t>short articles, podcasts, and videos</a:t>
            </a:r>
            <a:r>
              <a:rPr lang="en-US" b="0" i="0" dirty="0">
                <a:effectLst/>
                <a:latin typeface="Segoe UI" panose="020B0502040204020203" pitchFamily="34" charset="0"/>
              </a:rPr>
              <a:t>, making it accessible regardless of literacy level.</a:t>
            </a:r>
          </a:p>
          <a:p>
            <a:pPr fontAlgn="t">
              <a:buFont typeface="Arial" panose="020B0604020202020204" pitchFamily="34" charset="0"/>
              <a:buChar char="•"/>
            </a:pPr>
            <a:r>
              <a:rPr lang="en-US" b="0" i="0" dirty="0">
                <a:effectLst/>
                <a:latin typeface="Segoe UI" panose="020B0502040204020203" pitchFamily="34" charset="0"/>
              </a:rPr>
              <a:t>An </a:t>
            </a:r>
            <a:r>
              <a:rPr lang="en-US" b="1" i="0" dirty="0">
                <a:effectLst/>
                <a:latin typeface="Segoe UI" panose="020B0502040204020203" pitchFamily="34" charset="0"/>
              </a:rPr>
              <a:t>interactive </a:t>
            </a:r>
            <a:r>
              <a:rPr lang="en-US" b="1" i="0" dirty="0" err="1">
                <a:effectLst/>
                <a:latin typeface="Segoe UI" panose="020B0502040204020203" pitchFamily="34" charset="0"/>
              </a:rPr>
              <a:t>chatbox</a:t>
            </a:r>
            <a:r>
              <a:rPr lang="en-US" b="0" i="0" dirty="0">
                <a:effectLst/>
                <a:latin typeface="Segoe UI" panose="020B0502040204020203" pitchFamily="34" charset="0"/>
              </a:rPr>
              <a:t> connects users with trained GBV specialists, and a </a:t>
            </a:r>
            <a:r>
              <a:rPr lang="en-US" b="1" i="0" dirty="0">
                <a:effectLst/>
                <a:latin typeface="Segoe UI" panose="020B0502040204020203" pitchFamily="34" charset="0"/>
              </a:rPr>
              <a:t>moderated forum</a:t>
            </a:r>
            <a:r>
              <a:rPr lang="en-US" b="0" i="0" dirty="0">
                <a:effectLst/>
                <a:latin typeface="Segoe UI" panose="020B0502040204020203" pitchFamily="34" charset="0"/>
              </a:rPr>
              <a:t> offers safe peer‑to‑peer engagement through local counselors.</a:t>
            </a:r>
          </a:p>
          <a:p>
            <a:pPr fontAlgn="t">
              <a:buFont typeface="Arial" panose="020B0604020202020204" pitchFamily="34" charset="0"/>
              <a:buChar char="•"/>
            </a:pPr>
            <a:r>
              <a:rPr lang="en-US" b="0" i="0" dirty="0">
                <a:effectLst/>
                <a:latin typeface="Segoe UI" panose="020B0502040204020203" pitchFamily="34" charset="0"/>
              </a:rPr>
              <a:t>For safety, posting is </a:t>
            </a:r>
            <a:r>
              <a:rPr lang="en-US" b="1" i="0" dirty="0">
                <a:effectLst/>
                <a:latin typeface="Segoe UI" panose="020B0502040204020203" pitchFamily="34" charset="0"/>
              </a:rPr>
              <a:t>disabled whenever moderators are offline</a:t>
            </a:r>
            <a:r>
              <a:rPr lang="en-US" b="0" i="0" dirty="0">
                <a:effectLst/>
                <a:latin typeface="Segoe UI" panose="020B0502040204020203" pitchFamily="34" charset="0"/>
              </a:rPr>
              <a:t>, and </a:t>
            </a:r>
            <a:r>
              <a:rPr lang="en-US" b="0" i="0" dirty="0" err="1">
                <a:effectLst/>
                <a:latin typeface="Segoe UI" panose="020B0502040204020203" pitchFamily="34" charset="0"/>
              </a:rPr>
              <a:t>Laaha</a:t>
            </a:r>
            <a:r>
              <a:rPr lang="en-US" b="0" i="0" dirty="0">
                <a:effectLst/>
                <a:latin typeface="Segoe UI" panose="020B0502040204020203" pitchFamily="34" charset="0"/>
              </a:rPr>
              <a:t> collects </a:t>
            </a:r>
            <a:r>
              <a:rPr lang="en-US" b="1" i="0" dirty="0">
                <a:effectLst/>
                <a:latin typeface="Segoe UI" panose="020B0502040204020203" pitchFamily="34" charset="0"/>
              </a:rPr>
              <a:t>no personal or identifying information</a:t>
            </a:r>
            <a:r>
              <a:rPr lang="en-US" b="0" i="0" dirty="0">
                <a:effectLst/>
                <a:latin typeface="Segoe UI" panose="020B0502040204020203" pitchFamily="34" charset="0"/>
              </a:rPr>
              <a:t>.</a:t>
            </a:r>
          </a:p>
          <a:p>
            <a:pPr fontAlgn="t">
              <a:buFont typeface="Arial" panose="020B0604020202020204" pitchFamily="34" charset="0"/>
              <a:buChar char="•"/>
            </a:pPr>
            <a:r>
              <a:rPr lang="en-US" b="0" i="0" dirty="0">
                <a:effectLst/>
                <a:latin typeface="Segoe UI" panose="020B0502040204020203" pitchFamily="34" charset="0"/>
              </a:rPr>
              <a:t>All moderators follow a </a:t>
            </a:r>
            <a:r>
              <a:rPr lang="en-US" b="1" i="0" dirty="0">
                <a:effectLst/>
                <a:latin typeface="Segoe UI" panose="020B0502040204020203" pitchFamily="34" charset="0"/>
              </a:rPr>
              <a:t>strict training framework</a:t>
            </a:r>
            <a:r>
              <a:rPr lang="en-US" b="0" i="0" dirty="0">
                <a:effectLst/>
                <a:latin typeface="Segoe UI" panose="020B0502040204020203" pitchFamily="34" charset="0"/>
              </a:rPr>
              <a:t>, including a guide, training modules, and a code of conduct.</a:t>
            </a:r>
          </a:p>
          <a:p>
            <a:pPr fontAlgn="t">
              <a:buFont typeface="Arial" panose="020B0604020202020204" pitchFamily="34" charset="0"/>
              <a:buChar char="•"/>
            </a:pPr>
            <a:r>
              <a:rPr lang="en-US" b="0" i="0" dirty="0">
                <a:effectLst/>
                <a:latin typeface="Segoe UI" panose="020B0502040204020203" pitchFamily="34" charset="0"/>
              </a:rPr>
              <a:t>The platform is designed for accessibility with </a:t>
            </a:r>
            <a:r>
              <a:rPr lang="en-US" b="1" i="0" dirty="0">
                <a:effectLst/>
                <a:latin typeface="Segoe UI" panose="020B0502040204020203" pitchFamily="34" charset="0"/>
              </a:rPr>
              <a:t>minimal text, strong visual content</a:t>
            </a:r>
            <a:r>
              <a:rPr lang="en-US" b="0" i="0" dirty="0">
                <a:effectLst/>
                <a:latin typeface="Segoe UI" panose="020B0502040204020203" pitchFamily="34" charset="0"/>
              </a:rPr>
              <a:t>, and an </a:t>
            </a:r>
            <a:r>
              <a:rPr lang="en-US" b="1" i="0" dirty="0">
                <a:effectLst/>
                <a:latin typeface="Segoe UI" panose="020B0502040204020203" pitchFamily="34" charset="0"/>
              </a:rPr>
              <a:t>always‑visible quick‑exit button</a:t>
            </a:r>
            <a:r>
              <a:rPr lang="en-US" b="0" i="0" dirty="0">
                <a:effectLst/>
                <a:latin typeface="Segoe UI" panose="020B0502040204020203" pitchFamily="34" charset="0"/>
              </a:rPr>
              <a:t> that clears browsing history.</a:t>
            </a: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29</a:t>
            </a:fld>
            <a:endParaRPr lang="en-US"/>
          </a:p>
        </p:txBody>
      </p:sp>
    </p:spTree>
    <p:extLst>
      <p:ext uri="{BB962C8B-B14F-4D97-AF65-F5344CB8AC3E}">
        <p14:creationId xmlns:p14="http://schemas.microsoft.com/office/powerpoint/2010/main" val="162525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b="1" i="0" dirty="0">
                <a:effectLst/>
                <a:latin typeface="Segoe UI" panose="020B0502040204020203" pitchFamily="34" charset="0"/>
              </a:rPr>
              <a:t>Overview</a:t>
            </a:r>
            <a:endParaRPr lang="en-US" b="0" i="0" dirty="0">
              <a:effectLst/>
              <a:latin typeface="Segoe UI" panose="020B0502040204020203" pitchFamily="34" charset="0"/>
            </a:endParaRPr>
          </a:p>
          <a:p>
            <a:pPr fontAlgn="t">
              <a:buFont typeface="Arial" panose="020B0604020202020204" pitchFamily="34" charset="0"/>
              <a:buChar char="•"/>
            </a:pPr>
            <a:r>
              <a:rPr lang="en-US" b="0" i="0" dirty="0">
                <a:effectLst/>
                <a:latin typeface="Segoe UI" panose="020B0502040204020203" pitchFamily="34" charset="0"/>
              </a:rPr>
              <a:t>Launched during the </a:t>
            </a:r>
            <a:r>
              <a:rPr lang="en-US" b="1" i="0" dirty="0">
                <a:effectLst/>
                <a:latin typeface="Segoe UI" panose="020B0502040204020203" pitchFamily="34" charset="0"/>
              </a:rPr>
              <a:t>2018–2020 biennium</a:t>
            </a:r>
            <a:r>
              <a:rPr lang="en-US" b="0" i="0" dirty="0">
                <a:effectLst/>
                <a:latin typeface="Segoe UI" panose="020B0502040204020203" pitchFamily="34" charset="0"/>
              </a:rPr>
              <a:t> in honor of </a:t>
            </a:r>
            <a:r>
              <a:rPr lang="en-US" b="0" i="0" dirty="0" err="1">
                <a:effectLst/>
                <a:latin typeface="Segoe UI" panose="020B0502040204020203" pitchFamily="34" charset="0"/>
              </a:rPr>
              <a:t>Zonta’s</a:t>
            </a:r>
            <a:r>
              <a:rPr lang="en-US" b="0" i="0" dirty="0">
                <a:effectLst/>
                <a:latin typeface="Segoe UI" panose="020B0502040204020203" pitchFamily="34" charset="0"/>
              </a:rPr>
              <a:t> centennial.</a:t>
            </a:r>
          </a:p>
          <a:p>
            <a:pPr fontAlgn="t">
              <a:buFont typeface="Arial" panose="020B0604020202020204" pitchFamily="34" charset="0"/>
              <a:buChar char="•"/>
            </a:pPr>
            <a:r>
              <a:rPr lang="en-US" b="0" i="0" dirty="0">
                <a:effectLst/>
                <a:latin typeface="Segoe UI" panose="020B0502040204020203" pitchFamily="34" charset="0"/>
              </a:rPr>
              <a:t>Inspired members to examine child marriage issues within their own countries.</a:t>
            </a:r>
          </a:p>
          <a:p>
            <a:pPr fontAlgn="t">
              <a:buFont typeface="Arial" panose="020B0604020202020204" pitchFamily="34" charset="0"/>
              <a:buChar char="•"/>
            </a:pPr>
            <a:r>
              <a:rPr lang="en-US" b="0" i="0" dirty="0">
                <a:effectLst/>
                <a:latin typeface="Segoe UI" panose="020B0502040204020203" pitchFamily="34" charset="0"/>
              </a:rPr>
              <a:t>The program now continues in </a:t>
            </a:r>
            <a:r>
              <a:rPr lang="en-US" b="1" i="0" dirty="0">
                <a:effectLst/>
                <a:latin typeface="Segoe UI" panose="020B0502040204020203" pitchFamily="34" charset="0"/>
              </a:rPr>
              <a:t>Phase III (2024–2026)</a:t>
            </a:r>
            <a:r>
              <a:rPr lang="en-US" b="0" i="0" dirty="0">
                <a:effectLst/>
                <a:latin typeface="Segoe UI" panose="020B0502040204020203" pitchFamily="34" charset="0"/>
              </a:rPr>
              <a:t>.</a:t>
            </a:r>
          </a:p>
          <a:p>
            <a:pPr fontAlgn="t">
              <a:buFont typeface="Arial" panose="020B0604020202020204" pitchFamily="34" charset="0"/>
              <a:buChar char="•"/>
            </a:pPr>
            <a:endParaRPr lang="en-US" b="0" i="0" dirty="0">
              <a:effectLst/>
              <a:latin typeface="Segoe UI" panose="020B0502040204020203" pitchFamily="34" charset="0"/>
            </a:endParaRPr>
          </a:p>
          <a:p>
            <a:pPr fontAlgn="t">
              <a:buFont typeface="Arial" panose="020B0604020202020204" pitchFamily="34" charset="0"/>
              <a:buNone/>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Phase III (Current Biennium: 2024–2026)</a:t>
            </a:r>
          </a:p>
          <a:p>
            <a:pPr fontAlgn="t">
              <a:buFont typeface="Arial" panose="020B0604020202020204" pitchFamily="34" charset="0"/>
              <a:buChar char="•"/>
            </a:pPr>
            <a:r>
              <a:rPr lang="en-US" b="0" i="0" dirty="0">
                <a:effectLst/>
                <a:latin typeface="Segoe UI" panose="020B0502040204020203" pitchFamily="34" charset="0"/>
              </a:rPr>
              <a:t>Focus remains on </a:t>
            </a:r>
            <a:r>
              <a:rPr lang="en-US" b="1" i="0" dirty="0">
                <a:effectLst/>
                <a:latin typeface="Segoe UI" panose="020B0502040204020203" pitchFamily="34" charset="0"/>
              </a:rPr>
              <a:t>adolescent girls as agents of change</a:t>
            </a:r>
            <a:r>
              <a:rPr lang="en-US" b="0" i="0" dirty="0">
                <a:effectLst/>
                <a:latin typeface="Segoe UI" panose="020B0502040204020203" pitchFamily="34" charset="0"/>
              </a:rPr>
              <a:t>.</a:t>
            </a:r>
          </a:p>
          <a:p>
            <a:pPr fontAlgn="t">
              <a:buFont typeface="Arial" panose="020B0604020202020204" pitchFamily="34" charset="0"/>
              <a:buChar char="•"/>
            </a:pPr>
            <a:r>
              <a:rPr lang="en-US" b="0" i="0" dirty="0">
                <a:effectLst/>
                <a:latin typeface="Segoe UI" panose="020B0502040204020203" pitchFamily="34" charset="0"/>
              </a:rPr>
              <a:t>Implemented in </a:t>
            </a:r>
            <a:r>
              <a:rPr lang="en-US" b="1" i="0" dirty="0">
                <a:effectLst/>
                <a:latin typeface="Segoe UI" panose="020B0502040204020203" pitchFamily="34" charset="0"/>
              </a:rPr>
              <a:t>12 high‑prevalence countries</a:t>
            </a:r>
            <a:r>
              <a:rPr lang="en-US" b="0" i="0" dirty="0">
                <a:effectLst/>
                <a:latin typeface="Segoe UI" panose="020B0502040204020203" pitchFamily="34" charset="0"/>
              </a:rPr>
              <a:t>: Bangladesh, Burkina Faso, Ethiopia, Ghana, India, Mozambique, Nepal, Niger, Sierra Leone, Uganda, Yemen, and Zambia.</a:t>
            </a:r>
          </a:p>
          <a:p>
            <a:pPr fontAlgn="t">
              <a:buFont typeface="Arial" panose="020B0604020202020204" pitchFamily="34" charset="0"/>
              <a:buChar char="•"/>
            </a:pPr>
            <a:r>
              <a:rPr lang="en-US" b="0" i="0" dirty="0">
                <a:effectLst/>
                <a:latin typeface="Segoe UI" panose="020B0502040204020203" pitchFamily="34" charset="0"/>
              </a:rPr>
              <a:t>Priorities for this phase: </a:t>
            </a:r>
          </a:p>
          <a:p>
            <a:pPr marL="742950" lvl="1" indent="-285750" fontAlgn="t">
              <a:buFont typeface="Arial" panose="020B0604020202020204" pitchFamily="34" charset="0"/>
              <a:buChar char="•"/>
            </a:pPr>
            <a:r>
              <a:rPr lang="en-US" b="0" i="0" dirty="0">
                <a:effectLst/>
                <a:latin typeface="Segoe UI" panose="020B0502040204020203" pitchFamily="34" charset="0"/>
              </a:rPr>
              <a:t>Strengthening </a:t>
            </a:r>
            <a:r>
              <a:rPr lang="en-US" b="1" i="0" dirty="0">
                <a:effectLst/>
                <a:latin typeface="Segoe UI" panose="020B0502040204020203" pitchFamily="34" charset="0"/>
              </a:rPr>
              <a:t>government leadership and ownership</a:t>
            </a:r>
            <a:r>
              <a:rPr lang="en-US" b="0" i="0" dirty="0">
                <a:effectLst/>
                <a:latin typeface="Segoe UI" panose="020B0502040204020203" pitchFamily="34" charset="0"/>
              </a:rPr>
              <a:t> of the work.</a:t>
            </a:r>
          </a:p>
          <a:p>
            <a:pPr marL="742950" lvl="1" indent="-285750" fontAlgn="t">
              <a:buFont typeface="Arial" panose="020B0604020202020204" pitchFamily="34" charset="0"/>
              <a:buChar char="•"/>
            </a:pPr>
            <a:r>
              <a:rPr lang="en-US" b="0" i="0" dirty="0">
                <a:effectLst/>
                <a:latin typeface="Segoe UI" panose="020B0502040204020203" pitchFamily="34" charset="0"/>
              </a:rPr>
              <a:t>Building </a:t>
            </a:r>
            <a:r>
              <a:rPr lang="en-US" b="1" i="0" dirty="0">
                <a:effectLst/>
                <a:latin typeface="Segoe UI" panose="020B0502040204020203" pitchFamily="34" charset="0"/>
              </a:rPr>
              <a:t>evidence and data</a:t>
            </a:r>
            <a:r>
              <a:rPr lang="en-US" b="0" i="0" dirty="0">
                <a:effectLst/>
                <a:latin typeface="Segoe UI" panose="020B0502040204020203" pitchFamily="34" charset="0"/>
              </a:rPr>
              <a:t> to sustain long‑term change.</a:t>
            </a:r>
          </a:p>
          <a:p>
            <a:pPr fontAlgn="t">
              <a:buFont typeface="Arial" panose="020B0604020202020204" pitchFamily="34" charset="0"/>
              <a:buChar char="•"/>
            </a:pPr>
            <a:r>
              <a:rPr lang="en-US" b="0" i="0" dirty="0">
                <a:effectLst/>
                <a:latin typeface="Segoe UI" panose="020B0502040204020203" pitchFamily="34" charset="0"/>
              </a:rPr>
              <a:t>Responds to global challenges—“</a:t>
            </a:r>
            <a:r>
              <a:rPr lang="en-US" b="0" i="0" dirty="0" err="1">
                <a:effectLst/>
                <a:latin typeface="Segoe UI" panose="020B0502040204020203" pitchFamily="34" charset="0"/>
              </a:rPr>
              <a:t>polycrisis</a:t>
            </a:r>
            <a:r>
              <a:rPr lang="en-US" b="0" i="0" dirty="0">
                <a:effectLst/>
                <a:latin typeface="Segoe UI" panose="020B0502040204020203" pitchFamily="34" charset="0"/>
              </a:rPr>
              <a:t>” conditions and pushback on gender equality—while accelerating progress toward </a:t>
            </a:r>
            <a:r>
              <a:rPr lang="en-US" b="1" i="0" dirty="0">
                <a:effectLst/>
                <a:latin typeface="Segoe UI" panose="020B0502040204020203" pitchFamily="34" charset="0"/>
              </a:rPr>
              <a:t>ending child marriage by 2030</a:t>
            </a:r>
            <a:r>
              <a:rPr lang="en-US" b="0" i="0" dirty="0">
                <a:effectLst/>
                <a:latin typeface="Segoe UI" panose="020B0502040204020203" pitchFamily="34" charset="0"/>
              </a:rPr>
              <a:t>.</a:t>
            </a:r>
          </a:p>
          <a:p>
            <a:pPr fontAlgn="t">
              <a:buFont typeface="Arial" panose="020B0604020202020204" pitchFamily="34" charset="0"/>
              <a:buNone/>
            </a:pPr>
            <a:endParaRPr lang="en-US" b="0" i="0" dirty="0">
              <a:effectLst/>
              <a:latin typeface="Segoe UI" panose="020B0502040204020203" pitchFamily="34" charset="0"/>
            </a:endParaRPr>
          </a:p>
          <a:p>
            <a:pPr fontAlgn="t">
              <a:buFont typeface="Arial" panose="020B0604020202020204" pitchFamily="34" charset="0"/>
              <a:buNone/>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Phase II (2020–2024) – Key Achievements</a:t>
            </a:r>
          </a:p>
          <a:p>
            <a:pPr fontAlgn="t">
              <a:buFont typeface="Arial" panose="020B0604020202020204" pitchFamily="34" charset="0"/>
              <a:buChar char="•"/>
            </a:pPr>
            <a:r>
              <a:rPr lang="en-US" b="0" i="0" dirty="0">
                <a:effectLst/>
                <a:latin typeface="Segoe UI" panose="020B0502040204020203" pitchFamily="34" charset="0"/>
              </a:rPr>
              <a:t>Increased </a:t>
            </a:r>
            <a:r>
              <a:rPr lang="en-US" b="1" i="0" dirty="0">
                <a:effectLst/>
                <a:latin typeface="Segoe UI" panose="020B0502040204020203" pitchFamily="34" charset="0"/>
              </a:rPr>
              <a:t>political commitment</a:t>
            </a:r>
            <a:r>
              <a:rPr lang="en-US" b="0" i="0" dirty="0">
                <a:effectLst/>
                <a:latin typeface="Segoe UI" panose="020B0502040204020203" pitchFamily="34" charset="0"/>
              </a:rPr>
              <a:t> and gender‑responsive policies.</a:t>
            </a:r>
          </a:p>
          <a:p>
            <a:pPr fontAlgn="t">
              <a:buFont typeface="Arial" panose="020B0604020202020204" pitchFamily="34" charset="0"/>
              <a:buChar char="•"/>
            </a:pPr>
            <a:r>
              <a:rPr lang="en-US" b="0" i="0" dirty="0">
                <a:effectLst/>
                <a:latin typeface="Segoe UI" panose="020B0502040204020203" pitchFamily="34" charset="0"/>
              </a:rPr>
              <a:t>Expanded support for </a:t>
            </a:r>
            <a:r>
              <a:rPr lang="en-US" b="1" i="0" dirty="0">
                <a:effectLst/>
                <a:latin typeface="Segoe UI" panose="020B0502040204020203" pitchFamily="34" charset="0"/>
              </a:rPr>
              <a:t>unmarried and married adolescent girls</a:t>
            </a:r>
            <a:r>
              <a:rPr lang="en-US" b="0" i="0" dirty="0">
                <a:effectLst/>
                <a:latin typeface="Segoe UI" panose="020B0502040204020203" pitchFamily="34" charset="0"/>
              </a:rPr>
              <a:t>.</a:t>
            </a:r>
          </a:p>
          <a:p>
            <a:pPr fontAlgn="t">
              <a:buFont typeface="Arial" panose="020B0604020202020204" pitchFamily="34" charset="0"/>
              <a:buChar char="•"/>
            </a:pPr>
            <a:r>
              <a:rPr lang="en-US" b="1" i="0" dirty="0">
                <a:effectLst/>
                <a:latin typeface="Segoe UI" panose="020B0502040204020203" pitchFamily="34" charset="0"/>
              </a:rPr>
              <a:t>6.3 million girls</a:t>
            </a:r>
            <a:r>
              <a:rPr lang="en-US" b="0" i="0" dirty="0">
                <a:effectLst/>
                <a:latin typeface="Segoe UI" panose="020B0502040204020203" pitchFamily="34" charset="0"/>
              </a:rPr>
              <a:t> received life skills and comprehensive sexuality education through safe spaces.</a:t>
            </a:r>
          </a:p>
          <a:p>
            <a:pPr fontAlgn="t">
              <a:buFont typeface="Arial" panose="020B0604020202020204" pitchFamily="34" charset="0"/>
              <a:buChar char="•"/>
            </a:pPr>
            <a:endParaRPr lang="en-US" b="0" i="0" dirty="0">
              <a:effectLst/>
              <a:latin typeface="Segoe UI" panose="020B0502040204020203" pitchFamily="34" charset="0"/>
            </a:endParaRPr>
          </a:p>
          <a:p>
            <a:pPr fontAlgn="t">
              <a:buFont typeface="Arial" panose="020B0604020202020204" pitchFamily="34" charset="0"/>
              <a:buNone/>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Phase I (2016–2019) – Key Achievements</a:t>
            </a:r>
          </a:p>
          <a:p>
            <a:pPr fontAlgn="t">
              <a:buFont typeface="Arial" panose="020B0604020202020204" pitchFamily="34" charset="0"/>
              <a:buChar char="•"/>
            </a:pPr>
            <a:r>
              <a:rPr lang="en-US" b="0" i="0" dirty="0">
                <a:effectLst/>
                <a:latin typeface="Segoe UI" panose="020B0502040204020203" pitchFamily="34" charset="0"/>
              </a:rPr>
              <a:t>Nearly </a:t>
            </a:r>
            <a:r>
              <a:rPr lang="en-US" b="1" i="0" dirty="0">
                <a:effectLst/>
                <a:latin typeface="Segoe UI" panose="020B0502040204020203" pitchFamily="34" charset="0"/>
              </a:rPr>
              <a:t>8 million girls</a:t>
            </a:r>
            <a:r>
              <a:rPr lang="en-US" b="0" i="0" dirty="0">
                <a:effectLst/>
                <a:latin typeface="Segoe UI" panose="020B0502040204020203" pitchFamily="34" charset="0"/>
              </a:rPr>
              <a:t> reached with life skills and school support.</a:t>
            </a:r>
          </a:p>
          <a:p>
            <a:pPr fontAlgn="t">
              <a:buFont typeface="Arial" panose="020B0604020202020204" pitchFamily="34" charset="0"/>
              <a:buChar char="•"/>
            </a:pPr>
            <a:r>
              <a:rPr lang="en-US" b="1" i="0" dirty="0">
                <a:effectLst/>
                <a:latin typeface="Segoe UI" panose="020B0502040204020203" pitchFamily="34" charset="0"/>
              </a:rPr>
              <a:t>39 million community members</a:t>
            </a:r>
            <a:r>
              <a:rPr lang="en-US" b="0" i="0" dirty="0">
                <a:effectLst/>
                <a:latin typeface="Segoe UI" panose="020B0502040204020203" pitchFamily="34" charset="0"/>
              </a:rPr>
              <a:t> engaged in behavior‑change initiatives.</a:t>
            </a:r>
          </a:p>
          <a:p>
            <a:pPr fontAlgn="t">
              <a:buFont typeface="Arial" panose="020B0604020202020204" pitchFamily="34" charset="0"/>
              <a:buChar char="•"/>
            </a:pPr>
            <a:r>
              <a:rPr lang="en-US" b="1" i="0" dirty="0">
                <a:effectLst/>
                <a:latin typeface="Segoe UI" panose="020B0502040204020203" pitchFamily="34" charset="0"/>
              </a:rPr>
              <a:t>26,000 schools</a:t>
            </a:r>
            <a:r>
              <a:rPr lang="en-US" b="0" i="0" dirty="0">
                <a:effectLst/>
                <a:latin typeface="Segoe UI" panose="020B0502040204020203" pitchFamily="34" charset="0"/>
              </a:rPr>
              <a:t> strengthened their girl‑friendly environments.</a:t>
            </a:r>
          </a:p>
          <a:p>
            <a:pPr fontAlgn="t">
              <a:buFont typeface="Arial" panose="020B0604020202020204" pitchFamily="34" charset="0"/>
              <a:buNone/>
            </a:pPr>
            <a:endParaRPr lang="en-US" b="0" i="0" dirty="0">
              <a:effectLst/>
              <a:latin typeface="Segoe UI" panose="020B0502040204020203" pitchFamily="34" charset="0"/>
            </a:endParaRPr>
          </a:p>
          <a:p>
            <a:pPr fontAlgn="t"/>
            <a:r>
              <a:rPr lang="en-US" b="1" i="0" dirty="0">
                <a:effectLst/>
                <a:latin typeface="Segoe UI" panose="020B0502040204020203" pitchFamily="34" charset="0"/>
              </a:rPr>
              <a:t>Core Objectives</a:t>
            </a:r>
          </a:p>
          <a:p>
            <a:pPr fontAlgn="t"/>
            <a:r>
              <a:rPr lang="en-US" b="1" i="0" dirty="0">
                <a:effectLst/>
                <a:latin typeface="Segoe UI" panose="020B0502040204020203" pitchFamily="34" charset="0"/>
              </a:rPr>
              <a:t>1. Elevate Girls’ Voice &amp; Agency</a:t>
            </a:r>
          </a:p>
          <a:p>
            <a:pPr fontAlgn="t">
              <a:buFont typeface="Arial" panose="020B0604020202020204" pitchFamily="34" charset="0"/>
              <a:buChar char="•"/>
            </a:pPr>
            <a:r>
              <a:rPr lang="en-US" b="0" i="0" dirty="0">
                <a:effectLst/>
                <a:latin typeface="Segoe UI" panose="020B0502040204020203" pitchFamily="34" charset="0"/>
              </a:rPr>
              <a:t>Build skills and knowledge for marginalized adolescent girls.</a:t>
            </a:r>
          </a:p>
          <a:p>
            <a:pPr fontAlgn="t">
              <a:buFont typeface="Arial" panose="020B0604020202020204" pitchFamily="34" charset="0"/>
              <a:buChar char="•"/>
            </a:pPr>
            <a:r>
              <a:rPr lang="en-US" b="0" i="0" dirty="0">
                <a:effectLst/>
                <a:latin typeface="Segoe UI" panose="020B0502040204020203" pitchFamily="34" charset="0"/>
              </a:rPr>
              <a:t>Promote </a:t>
            </a:r>
            <a:r>
              <a:rPr lang="en-US" b="1" i="0" dirty="0">
                <a:effectLst/>
                <a:latin typeface="Segoe UI" panose="020B0502040204020203" pitchFamily="34" charset="0"/>
              </a:rPr>
              <a:t>gender equality</a:t>
            </a:r>
            <a:r>
              <a:rPr lang="en-US" b="0" i="0" dirty="0">
                <a:effectLst/>
                <a:latin typeface="Segoe UI" panose="020B0502040204020203" pitchFamily="34" charset="0"/>
              </a:rPr>
              <a:t> within families and communities.</a:t>
            </a:r>
          </a:p>
          <a:p>
            <a:pPr fontAlgn="t"/>
            <a:r>
              <a:rPr lang="en-US" b="1" i="0" dirty="0">
                <a:effectLst/>
                <a:latin typeface="Segoe UI" panose="020B0502040204020203" pitchFamily="34" charset="0"/>
              </a:rPr>
              <a:t>2. Increase Resources &amp; Opportunities</a:t>
            </a:r>
          </a:p>
          <a:p>
            <a:pPr fontAlgn="t">
              <a:buFont typeface="Arial" panose="020B0604020202020204" pitchFamily="34" charset="0"/>
              <a:buChar char="•"/>
            </a:pPr>
            <a:r>
              <a:rPr lang="en-US" b="0" i="0" dirty="0">
                <a:effectLst/>
                <a:latin typeface="Segoe UI" panose="020B0502040204020203" pitchFamily="34" charset="0"/>
              </a:rPr>
              <a:t>Strengthen </a:t>
            </a:r>
            <a:r>
              <a:rPr lang="en-US" b="1" i="0" dirty="0">
                <a:effectLst/>
                <a:latin typeface="Segoe UI" panose="020B0502040204020203" pitchFamily="34" charset="0"/>
              </a:rPr>
              <a:t>education, health, and child protection systems</a:t>
            </a:r>
            <a:r>
              <a:rPr lang="en-US" b="0" i="0" dirty="0">
                <a:effectLst/>
                <a:latin typeface="Segoe UI" panose="020B0502040204020203" pitchFamily="34" charset="0"/>
              </a:rPr>
              <a:t>.</a:t>
            </a:r>
          </a:p>
          <a:p>
            <a:pPr fontAlgn="t">
              <a:buFont typeface="Arial" panose="020B0604020202020204" pitchFamily="34" charset="0"/>
              <a:buChar char="•"/>
            </a:pPr>
            <a:r>
              <a:rPr lang="en-US" b="0" i="0" dirty="0">
                <a:effectLst/>
                <a:latin typeface="Segoe UI" panose="020B0502040204020203" pitchFamily="34" charset="0"/>
              </a:rPr>
              <a:t>Address </a:t>
            </a:r>
            <a:r>
              <a:rPr lang="en-US" b="1" i="0" dirty="0">
                <a:effectLst/>
                <a:latin typeface="Segoe UI" panose="020B0502040204020203" pitchFamily="34" charset="0"/>
              </a:rPr>
              <a:t>poverty</a:t>
            </a:r>
            <a:r>
              <a:rPr lang="en-US" b="0" i="0" dirty="0">
                <a:effectLst/>
                <a:latin typeface="Segoe UI" panose="020B0502040204020203" pitchFamily="34" charset="0"/>
              </a:rPr>
              <a:t>, a key driver of child marriage.</a:t>
            </a:r>
          </a:p>
          <a:p>
            <a:pPr fontAlgn="t"/>
            <a:r>
              <a:rPr lang="en-US" b="1" i="0" dirty="0">
                <a:effectLst/>
                <a:latin typeface="Segoe UI" panose="020B0502040204020203" pitchFamily="34" charset="0"/>
              </a:rPr>
              <a:t>3. Strengthen Legal &amp; Political Action</a:t>
            </a:r>
          </a:p>
          <a:p>
            <a:pPr fontAlgn="t">
              <a:buFont typeface="Arial" panose="020B0604020202020204" pitchFamily="34" charset="0"/>
              <a:buChar char="•"/>
            </a:pPr>
            <a:r>
              <a:rPr lang="en-US" b="0" i="0" dirty="0">
                <a:effectLst/>
                <a:latin typeface="Segoe UI" panose="020B0502040204020203" pitchFamily="34" charset="0"/>
              </a:rPr>
              <a:t>Support governments in strengthening and implementing </a:t>
            </a:r>
            <a:r>
              <a:rPr lang="en-US" b="1" i="0" dirty="0">
                <a:effectLst/>
                <a:latin typeface="Segoe UI" panose="020B0502040204020203" pitchFamily="34" charset="0"/>
              </a:rPr>
              <a:t>national plans to end child marriage</a:t>
            </a:r>
            <a:r>
              <a:rPr lang="en-US" b="0" i="0" dirty="0">
                <a:effectLst/>
                <a:latin typeface="Segoe UI" panose="020B0502040204020203" pitchFamily="34" charset="0"/>
              </a:rPr>
              <a:t>.</a:t>
            </a:r>
          </a:p>
          <a:p>
            <a:pPr fontAlgn="t">
              <a:buFont typeface="Arial" panose="020B0604020202020204" pitchFamily="34" charset="0"/>
              <a:buChar char="•"/>
            </a:pPr>
            <a:r>
              <a:rPr lang="en-US" b="0" i="0" dirty="0">
                <a:effectLst/>
                <a:latin typeface="Segoe UI" panose="020B0502040204020203" pitchFamily="34" charset="0"/>
              </a:rPr>
              <a:t>Build government capacity for </a:t>
            </a:r>
            <a:r>
              <a:rPr lang="en-US" b="1" i="0" dirty="0">
                <a:effectLst/>
                <a:latin typeface="Segoe UI" panose="020B0502040204020203" pitchFamily="34" charset="0"/>
              </a:rPr>
              <a:t>data‑driven, evidence‑based decisions</a:t>
            </a:r>
            <a:r>
              <a:rPr lang="en-US" b="0" i="0" dirty="0">
                <a:effectLst/>
                <a:latin typeface="Segoe UI" panose="020B0502040204020203" pitchFamily="34" charset="0"/>
              </a:rPr>
              <a:t>.</a:t>
            </a: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30</a:t>
            </a:fld>
            <a:endParaRPr lang="en-US"/>
          </a:p>
        </p:txBody>
      </p:sp>
    </p:spTree>
    <p:extLst>
      <p:ext uri="{BB962C8B-B14F-4D97-AF65-F5344CB8AC3E}">
        <p14:creationId xmlns:p14="http://schemas.microsoft.com/office/powerpoint/2010/main" val="107503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31</a:t>
            </a:fld>
            <a:endParaRPr lang="en-US"/>
          </a:p>
        </p:txBody>
      </p:sp>
    </p:spTree>
    <p:extLst>
      <p:ext uri="{BB962C8B-B14F-4D97-AF65-F5344CB8AC3E}">
        <p14:creationId xmlns:p14="http://schemas.microsoft.com/office/powerpoint/2010/main" val="174218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0810" y="1180280"/>
            <a:ext cx="8852628" cy="3255264"/>
          </a:xfrm>
        </p:spPr>
        <p:txBody>
          <a:bodyPr anchor="b">
            <a:normAutofit/>
          </a:bodyPr>
          <a:lstStyle>
            <a:lvl1pPr algn="l">
              <a:defRPr sz="5900" spc="-1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0809" y="4720003"/>
            <a:ext cx="8852627" cy="914400"/>
          </a:xfrm>
        </p:spPr>
        <p:txBody>
          <a:bodyPr anchor="t">
            <a:normAutofit/>
          </a:bodyPr>
          <a:lstStyle>
            <a:lvl1pPr marL="0" indent="0" algn="l">
              <a:buNone/>
              <a:defRPr sz="2200" cap="none" spc="0" baseline="0">
                <a:solidFill>
                  <a:schemeClr val="accent1">
                    <a:lumMod val="50000"/>
                  </a:schemeClr>
                </a:solidFill>
              </a:defRPr>
            </a:lvl1pPr>
            <a:lvl2pPr marL="457178" indent="0" algn="ctr">
              <a:buNone/>
              <a:defRPr sz="2200"/>
            </a:lvl2pPr>
            <a:lvl3pPr marL="914354" indent="0" algn="ctr">
              <a:buNone/>
              <a:defRPr sz="22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81065"/>
            <a:ext cx="2743200" cy="365125"/>
          </a:xfrm>
          <a:prstGeom prst="rect">
            <a:avLst/>
          </a:prstGeom>
        </p:spPr>
        <p:txBody>
          <a:bodyPr/>
          <a:lstStyle/>
          <a:p>
            <a:fld id="{5586B75A-687E-405C-8A0B-8D00578BA2C3}" type="datetimeFigureOut">
              <a:rPr lang="en-US" dirty="0"/>
              <a:pPr/>
              <a:t>3/9/2026</a:t>
            </a:fld>
            <a:endParaRPr lang="en-US" dirty="0"/>
          </a:p>
        </p:txBody>
      </p:sp>
      <p:sp>
        <p:nvSpPr>
          <p:cNvPr id="8" name="Footer Placeholder 7"/>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03" y="868680"/>
            <a:ext cx="1492847" cy="51206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09319" y="868680"/>
            <a:ext cx="8136932"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68707"/>
            <a:ext cx="2743200" cy="365125"/>
          </a:xfrm>
          <a:prstGeom prst="rect">
            <a:avLst/>
          </a:prstGeom>
        </p:spPr>
        <p:txBody>
          <a:bodyPr/>
          <a:lstStyle/>
          <a:p>
            <a:fld id="{5586B75A-687E-405C-8A0B-8D00578BA2C3}" type="datetimeFigureOut">
              <a:rPr lang="en-US" dirty="0"/>
              <a:pPr/>
              <a:t>3/9/2026</a:t>
            </a:fld>
            <a:endParaRPr lang="en-US" dirty="0"/>
          </a:p>
        </p:txBody>
      </p:sp>
      <p:sp>
        <p:nvSpPr>
          <p:cNvPr id="8" name="Footer Placeholder 7"/>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62465" y="6384048"/>
            <a:ext cx="2743200" cy="365125"/>
          </a:xfrm>
          <a:prstGeom prst="rect">
            <a:avLst/>
          </a:prstGeom>
        </p:spPr>
        <p:txBody>
          <a:bodyPr/>
          <a:lstStyle/>
          <a:p>
            <a:fld id="{5586B75A-687E-405C-8A0B-8D00578BA2C3}" type="datetimeFigureOut">
              <a:rPr lang="en-US" dirty="0"/>
              <a:pPr/>
              <a:t>3/9/2026</a:t>
            </a:fld>
            <a:endParaRPr lang="en-US" dirty="0"/>
          </a:p>
        </p:txBody>
      </p:sp>
      <p:sp>
        <p:nvSpPr>
          <p:cNvPr id="5" name="Footer Placeholder 4"/>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99503" y="1298448"/>
            <a:ext cx="8983609" cy="3255264"/>
          </a:xfrm>
        </p:spPr>
        <p:txBody>
          <a:bodyPr anchor="b">
            <a:normAutofit/>
          </a:bodyPr>
          <a:lstStyle>
            <a:lvl1pPr>
              <a:defRPr sz="5900" b="0" spc="-100"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199503" y="4672584"/>
            <a:ext cx="9001897" cy="914400"/>
          </a:xfrm>
        </p:spPr>
        <p:txBody>
          <a:bodyPr anchor="t">
            <a:normAutofit/>
          </a:bodyPr>
          <a:lstStyle>
            <a:lvl1pPr marL="0" indent="0">
              <a:buNone/>
              <a:defRPr sz="2200" cap="none" spc="0" baseline="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262465" y="6368707"/>
            <a:ext cx="2743200" cy="365125"/>
          </a:xfrm>
          <a:prstGeom prst="rect">
            <a:avLst/>
          </a:prstGeom>
        </p:spPr>
        <p:txBody>
          <a:bodyPr/>
          <a:lstStyle/>
          <a:p>
            <a:fld id="{5586B75A-687E-405C-8A0B-8D00578BA2C3}" type="datetimeFigureOut">
              <a:rPr lang="en-US" dirty="0"/>
              <a:pPr/>
              <a:t>3/9/2026</a:t>
            </a:fld>
            <a:endParaRPr lang="en-US" dirty="0"/>
          </a:p>
        </p:txBody>
      </p:sp>
      <p:sp>
        <p:nvSpPr>
          <p:cNvPr id="5" name="Footer Placeholder 4"/>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1633" y="1258784"/>
            <a:ext cx="4693881" cy="473053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3859" y="1258782"/>
            <a:ext cx="4856206" cy="47305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43995"/>
            <a:ext cx="2743200" cy="365125"/>
          </a:xfrm>
          <a:prstGeom prst="rect">
            <a:avLst/>
          </a:prstGeom>
        </p:spPr>
        <p:txBody>
          <a:bodyPr/>
          <a:lstStyle/>
          <a:p>
            <a:fld id="{5586B75A-687E-405C-8A0B-8D00578BA2C3}" type="datetimeFigureOut">
              <a:rPr lang="en-US" dirty="0"/>
              <a:pPr/>
              <a:t>3/9/2026</a:t>
            </a:fld>
            <a:endParaRPr lang="en-US" dirty="0"/>
          </a:p>
        </p:txBody>
      </p:sp>
      <p:sp>
        <p:nvSpPr>
          <p:cNvPr id="9" name="Footer Placeholder 8"/>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470454" y="1220006"/>
            <a:ext cx="4625546" cy="807720"/>
          </a:xfrm>
        </p:spPr>
        <p:txBody>
          <a:bodyPr anchor="b">
            <a:normAutofit/>
          </a:bodyPr>
          <a:lstStyle>
            <a:lvl1pPr marL="0" indent="0">
              <a:spcBef>
                <a:spcPts val="0"/>
              </a:spcBef>
              <a:buNone/>
              <a:defRPr sz="2000" b="1">
                <a:solidFill>
                  <a:schemeClr val="tx1">
                    <a:lumMod val="65000"/>
                    <a:lumOff val="3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1470454" y="2156683"/>
            <a:ext cx="4625546"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85898" y="1229990"/>
            <a:ext cx="4995410" cy="813171"/>
          </a:xfrm>
        </p:spPr>
        <p:txBody>
          <a:bodyPr anchor="b">
            <a:normAutofit/>
          </a:bodyPr>
          <a:lstStyle>
            <a:lvl1pPr marL="0" indent="0">
              <a:spcBef>
                <a:spcPts val="0"/>
              </a:spcBef>
              <a:buNone/>
              <a:defRPr sz="2000" b="1">
                <a:solidFill>
                  <a:schemeClr val="tx1">
                    <a:lumMod val="65000"/>
                    <a:lumOff val="3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285898" y="2156683"/>
            <a:ext cx="499541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93421"/>
            <a:ext cx="2743200" cy="365125"/>
          </a:xfrm>
          <a:prstGeom prst="rect">
            <a:avLst/>
          </a:prstGeom>
        </p:spPr>
        <p:txBody>
          <a:bodyPr/>
          <a:lstStyle/>
          <a:p>
            <a:fld id="{5586B75A-687E-405C-8A0B-8D00578BA2C3}" type="datetimeFigureOut">
              <a:rPr lang="en-US" dirty="0"/>
              <a:pPr/>
              <a:t>3/9/2026</a:t>
            </a:fld>
            <a:endParaRPr lang="en-US" dirty="0"/>
          </a:p>
        </p:txBody>
      </p:sp>
      <p:sp>
        <p:nvSpPr>
          <p:cNvPr id="11" name="Footer Placeholder 10"/>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68707"/>
            <a:ext cx="2743200" cy="365125"/>
          </a:xfrm>
          <a:prstGeom prst="rect">
            <a:avLst/>
          </a:prstGeom>
        </p:spPr>
        <p:txBody>
          <a:bodyPr/>
          <a:lstStyle/>
          <a:p>
            <a:fld id="{5586B75A-687E-405C-8A0B-8D00578BA2C3}" type="datetimeFigureOut">
              <a:rPr lang="en-US" dirty="0"/>
              <a:pPr/>
              <a:t>3/9/2026</a:t>
            </a:fld>
            <a:endParaRPr lang="en-US" dirty="0"/>
          </a:p>
        </p:txBody>
      </p:sp>
      <p:sp>
        <p:nvSpPr>
          <p:cNvPr id="7" name="Footer Placeholder 6"/>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68708"/>
            <a:ext cx="2743200" cy="365125"/>
          </a:xfrm>
          <a:prstGeom prst="rect">
            <a:avLst/>
          </a:prstGeom>
        </p:spPr>
        <p:txBody>
          <a:bodyPr/>
          <a:lstStyle/>
          <a:p>
            <a:fld id="{5586B75A-687E-405C-8A0B-8D00578BA2C3}" type="datetimeFigureOut">
              <a:rPr lang="en-US" dirty="0"/>
              <a:pPr/>
              <a:t>3/9/2026</a:t>
            </a:fld>
            <a:endParaRPr lang="en-US" dirty="0"/>
          </a:p>
        </p:txBody>
      </p:sp>
      <p:sp>
        <p:nvSpPr>
          <p:cNvPr id="6" name="Footer Placeholder 5"/>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4022" y="276102"/>
            <a:ext cx="9959546" cy="697676"/>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1594022" y="975555"/>
            <a:ext cx="9959545"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262465" y="6356353"/>
            <a:ext cx="2743200" cy="365125"/>
          </a:xfrm>
          <a:prstGeom prst="rect">
            <a:avLst/>
          </a:prstGeom>
        </p:spPr>
        <p:txBody>
          <a:bodyPr/>
          <a:lstStyle/>
          <a:p>
            <a:fld id="{5586B75A-687E-405C-8A0B-8D00578BA2C3}" type="datetimeFigureOut">
              <a:rPr lang="en-US" dirty="0"/>
              <a:pPr/>
              <a:t>3/9/2026</a:t>
            </a:fld>
            <a:endParaRPr lang="en-US" dirty="0"/>
          </a:p>
        </p:txBody>
      </p:sp>
      <p:sp>
        <p:nvSpPr>
          <p:cNvPr id="9" name="Footer Placeholder 8"/>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05231" y="1092531"/>
            <a:ext cx="9675341" cy="5041467"/>
          </a:xfrm>
          <a:solidFill>
            <a:schemeClr val="bg1">
              <a:lumMod val="75000"/>
            </a:schemeClr>
          </a:solidFill>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8" name="Date Placeholder 7"/>
          <p:cNvSpPr>
            <a:spLocks noGrp="1"/>
          </p:cNvSpPr>
          <p:nvPr>
            <p:ph type="dt" sz="half" idx="10"/>
          </p:nvPr>
        </p:nvSpPr>
        <p:spPr>
          <a:xfrm>
            <a:off x="262465" y="6343996"/>
            <a:ext cx="2743200" cy="365125"/>
          </a:xfrm>
          <a:prstGeom prst="rect">
            <a:avLst/>
          </a:prstGeom>
        </p:spPr>
        <p:txBody>
          <a:bodyPr/>
          <a:lstStyle/>
          <a:p>
            <a:fld id="{5586B75A-687E-405C-8A0B-8D00578BA2C3}" type="datetimeFigureOut">
              <a:rPr lang="en-US" dirty="0"/>
              <a:pPr/>
              <a:t>3/9/2026</a:t>
            </a:fld>
            <a:endParaRPr lang="en-US" dirty="0"/>
          </a:p>
        </p:txBody>
      </p:sp>
      <p:sp>
        <p:nvSpPr>
          <p:cNvPr id="9" name="Footer Placeholder 8"/>
          <p:cNvSpPr>
            <a:spLocks noGrp="1"/>
          </p:cNvSpPr>
          <p:nvPr>
            <p:ph type="ftr" sz="quarter" idx="11"/>
          </p:nvPr>
        </p:nvSpPr>
        <p:spPr>
          <a:xfrm>
            <a:off x="3499103" y="6356354"/>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
        <p:nvSpPr>
          <p:cNvPr id="11" name="Title 1">
            <a:extLst>
              <a:ext uri="{FF2B5EF4-FFF2-40B4-BE49-F238E27FC236}">
                <a16:creationId xmlns:a16="http://schemas.microsoft.com/office/drawing/2014/main" id="{987103FB-9B0F-4078-83D8-9B57B1775A88}"/>
              </a:ext>
            </a:extLst>
          </p:cNvPr>
          <p:cNvSpPr>
            <a:spLocks noGrp="1"/>
          </p:cNvSpPr>
          <p:nvPr>
            <p:ph type="title"/>
          </p:nvPr>
        </p:nvSpPr>
        <p:spPr>
          <a:xfrm>
            <a:off x="1705232" y="276102"/>
            <a:ext cx="9675341" cy="697676"/>
          </a:xfrm>
        </p:spPr>
        <p:txBody>
          <a:bodyPr anchor="b">
            <a:normAutofit/>
          </a:bodyPr>
          <a:lstStyle>
            <a:lvl1pPr>
              <a:defRPr sz="3200" b="0" baseline="0"/>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000">
              <a:srgbClr val="CEE9FE"/>
            </a:gs>
            <a:gs pos="6000">
              <a:srgbClr val="FFEEBD"/>
            </a:gs>
            <a:gs pos="58000">
              <a:schemeClr val="accent2">
                <a:alpha val="18000"/>
                <a:lumMod val="18000"/>
                <a:lumOff val="82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ctangle 6"/>
          <p:cNvSpPr/>
          <p:nvPr userDrawn="1"/>
        </p:nvSpPr>
        <p:spPr>
          <a:xfrm>
            <a:off x="0" y="0"/>
            <a:ext cx="1295265" cy="6858000"/>
          </a:xfrm>
          <a:prstGeom prst="rect">
            <a:avLst/>
          </a:prstGeom>
          <a:solidFill>
            <a:srgbClr val="B8E0FE"/>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77796B70-8E11-4A72-B3A5-E91F9F10A05D}"/>
              </a:ext>
            </a:extLst>
          </p:cNvPr>
          <p:cNvSpPr/>
          <p:nvPr userDrawn="1"/>
        </p:nvSpPr>
        <p:spPr>
          <a:xfrm>
            <a:off x="0" y="0"/>
            <a:ext cx="1295269" cy="6858000"/>
          </a:xfrm>
          <a:prstGeom prst="rect">
            <a:avLst/>
          </a:prstGeom>
          <a:noFill/>
          <a:ln w="190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470455" y="426858"/>
            <a:ext cx="7910480" cy="66419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70454" y="1190601"/>
            <a:ext cx="7956881" cy="4828053"/>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A98F03D6-5509-4F6A-8FD7-388A7F9F5C3E}"/>
              </a:ext>
            </a:extLst>
          </p:cNvPr>
          <p:cNvPicPr>
            <a:picLocks noChangeAspect="1"/>
          </p:cNvPicPr>
          <p:nvPr userDrawn="1"/>
        </p:nvPicPr>
        <p:blipFill>
          <a:blip r:embed="rId13"/>
          <a:srcRect l="-3955" t="-2640" r="-10950" b="-1929"/>
          <a:stretch>
            <a:fillRect/>
          </a:stretch>
        </p:blipFill>
        <p:spPr>
          <a:xfrm>
            <a:off x="76013" y="1597405"/>
            <a:ext cx="1153920" cy="107496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AC2FC3A-98B4-4A49-AA17-FE4B397D4DE8}"/>
              </a:ext>
            </a:extLst>
          </p:cNvPr>
          <p:cNvPicPr>
            <a:picLocks noChangeAspect="1"/>
          </p:cNvPicPr>
          <p:nvPr userDrawn="1"/>
        </p:nvPicPr>
        <p:blipFill>
          <a:blip r:embed="rId14"/>
          <a:srcRect l="-5918" t="-8123" r="-2042" b="-1"/>
          <a:stretch>
            <a:fillRect/>
          </a:stretch>
        </p:blipFill>
        <p:spPr>
          <a:xfrm>
            <a:off x="135231" y="173865"/>
            <a:ext cx="1004231" cy="1249675"/>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55E5AECC-36FB-49F1-A94E-AE0A93757E03}"/>
              </a:ext>
            </a:extLst>
          </p:cNvPr>
          <p:cNvSpPr/>
          <p:nvPr userDrawn="1"/>
        </p:nvSpPr>
        <p:spPr>
          <a:xfrm>
            <a:off x="76012" y="2853559"/>
            <a:ext cx="1046440" cy="3502795"/>
          </a:xfrm>
          <a:prstGeom prst="rect">
            <a:avLst/>
          </a:prstGeom>
          <a:noFill/>
        </p:spPr>
        <p:txBody>
          <a:bodyPr vert="vert270" wrap="square" lIns="91440" tIns="45720" rIns="91440" bIns="45720" anchor="ctr" anchorCtr="0">
            <a:spAutoFit/>
          </a:bodyPr>
          <a:lstStyle/>
          <a:p>
            <a:pPr algn="ctr"/>
            <a:r>
              <a:rPr lang="en-US" sz="2800" b="0" cap="none" spc="-150" dirty="0">
                <a:ln w="0"/>
                <a:solidFill>
                  <a:schemeClr val="tx1"/>
                </a:solidFill>
                <a:effectLst>
                  <a:outerShdw blurRad="38100" dist="19050" dir="2700000" algn="tl" rotWithShape="0">
                    <a:schemeClr val="dk1">
                      <a:alpha val="40000"/>
                    </a:schemeClr>
                  </a:outerShdw>
                </a:effectLst>
              </a:rPr>
              <a:t>Zonta District 10</a:t>
            </a:r>
          </a:p>
          <a:p>
            <a:pPr algn="ctr"/>
            <a:r>
              <a:rPr lang="en-US" sz="2800" b="0" cap="none" spc="-150" dirty="0">
                <a:ln w="0"/>
                <a:solidFill>
                  <a:schemeClr val="tx1"/>
                </a:solidFill>
                <a:effectLst>
                  <a:outerShdw blurRad="38100" dist="19050" dir="2700000" algn="tl" rotWithShape="0">
                    <a:schemeClr val="dk1">
                      <a:alpha val="40000"/>
                    </a:schemeClr>
                  </a:outerShdw>
                </a:effectLst>
              </a:rPr>
              <a:t>2026 Area Meetings</a:t>
            </a:r>
          </a:p>
        </p:txBody>
      </p:sp>
      <p:pic>
        <p:nvPicPr>
          <p:cNvPr id="5" name="Picture 4">
            <a:extLst>
              <a:ext uri="{FF2B5EF4-FFF2-40B4-BE49-F238E27FC236}">
                <a16:creationId xmlns:a16="http://schemas.microsoft.com/office/drawing/2014/main" id="{B2684A24-6930-BFA1-A11D-1977202FCCBA}"/>
              </a:ext>
            </a:extLst>
          </p:cNvPr>
          <p:cNvPicPr>
            <a:picLocks noChangeAspect="1"/>
          </p:cNvPicPr>
          <p:nvPr userDrawn="1"/>
        </p:nvPicPr>
        <p:blipFill>
          <a:blip r:embed="rId15">
            <a:clrChange>
              <a:clrFrom>
                <a:srgbClr val="FFFFFF"/>
              </a:clrFrom>
              <a:clrTo>
                <a:srgbClr val="FFFFFF">
                  <a:alpha val="0"/>
                </a:srgbClr>
              </a:clrTo>
            </a:clrChange>
          </a:blip>
          <a:srcRect/>
          <a:stretch/>
        </p:blipFill>
        <p:spPr>
          <a:xfrm>
            <a:off x="9556123" y="426858"/>
            <a:ext cx="2011821" cy="2351433"/>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354" rtl="0" eaLnBrk="1" latinLnBrk="0" hangingPunct="1">
        <a:lnSpc>
          <a:spcPct val="90000"/>
        </a:lnSpc>
        <a:spcBef>
          <a:spcPct val="0"/>
        </a:spcBef>
        <a:buNone/>
        <a:defRPr sz="3600" kern="1200" spc="-60" baseline="0">
          <a:solidFill>
            <a:schemeClr val="tx1"/>
          </a:solidFill>
          <a:latin typeface="+mj-lt"/>
          <a:ea typeface="+mj-ea"/>
          <a:cs typeface="+mj-cs"/>
        </a:defRPr>
      </a:lvl1pPr>
    </p:titleStyle>
    <p:bodyStyle>
      <a:lvl1pPr marL="182870" indent="-182870" algn="l" defTabSz="914354" rtl="0" eaLnBrk="1" latinLnBrk="0" hangingPunct="1">
        <a:lnSpc>
          <a:spcPct val="90000"/>
        </a:lnSpc>
        <a:spcBef>
          <a:spcPts val="1200"/>
        </a:spcBef>
        <a:buClr>
          <a:schemeClr val="accent1"/>
        </a:buClr>
        <a:buFont typeface="Wingdings 2" pitchFamily="18" charset="2"/>
        <a:buChar char=""/>
        <a:defRPr sz="3200" kern="1200">
          <a:solidFill>
            <a:schemeClr val="tx1">
              <a:lumMod val="65000"/>
              <a:lumOff val="35000"/>
            </a:schemeClr>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2000" kern="1200">
          <a:solidFill>
            <a:schemeClr val="tx1">
              <a:lumMod val="65000"/>
              <a:lumOff val="35000"/>
            </a:schemeClr>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2000" kern="1200">
          <a:solidFill>
            <a:schemeClr val="tx1">
              <a:lumMod val="65000"/>
              <a:lumOff val="35000"/>
            </a:schemeClr>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4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customXml" Target="../ink/ink2.xml"/><Relationship Id="rId5" Type="http://schemas.openxmlformats.org/officeDocument/2006/relationships/image" Target="../media/image130.png"/><Relationship Id="rId4" Type="http://schemas.openxmlformats.org/officeDocument/2006/relationships/customXml" Target="../ink/ink1.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B997-3C0A-4746-B261-01700F80A15E}"/>
              </a:ext>
            </a:extLst>
          </p:cNvPr>
          <p:cNvSpPr>
            <a:spLocks noGrp="1"/>
          </p:cNvSpPr>
          <p:nvPr>
            <p:ph type="ctrTitle"/>
          </p:nvPr>
        </p:nvSpPr>
        <p:spPr>
          <a:xfrm>
            <a:off x="2003255" y="1907672"/>
            <a:ext cx="9312585" cy="2298879"/>
          </a:xfrm>
        </p:spPr>
        <p:txBody>
          <a:bodyPr>
            <a:normAutofit/>
          </a:bodyPr>
          <a:lstStyle/>
          <a:p>
            <a:pPr algn="ctr"/>
            <a:r>
              <a:rPr lang="en-US" sz="4800" dirty="0"/>
              <a:t>Welcome to the Zonta International </a:t>
            </a:r>
            <a:br>
              <a:rPr lang="en-US" sz="4800" dirty="0"/>
            </a:br>
            <a:r>
              <a:rPr lang="en-US" sz="4800" dirty="0"/>
              <a:t>District 10 2026 Area Meetings</a:t>
            </a:r>
          </a:p>
        </p:txBody>
      </p:sp>
      <p:sp>
        <p:nvSpPr>
          <p:cNvPr id="3" name="Subtitle 2">
            <a:extLst>
              <a:ext uri="{FF2B5EF4-FFF2-40B4-BE49-F238E27FC236}">
                <a16:creationId xmlns:a16="http://schemas.microsoft.com/office/drawing/2014/main" id="{918C2717-8A46-4C29-A40D-CE35B8494816}"/>
              </a:ext>
            </a:extLst>
          </p:cNvPr>
          <p:cNvSpPr>
            <a:spLocks noGrp="1"/>
          </p:cNvSpPr>
          <p:nvPr>
            <p:ph type="subTitle" idx="1"/>
          </p:nvPr>
        </p:nvSpPr>
        <p:spPr>
          <a:xfrm>
            <a:off x="4040709" y="4542793"/>
            <a:ext cx="4835047" cy="1400953"/>
          </a:xfrm>
        </p:spPr>
        <p:txBody>
          <a:bodyPr>
            <a:normAutofit/>
          </a:bodyPr>
          <a:lstStyle/>
          <a:p>
            <a:pPr algn="ctr"/>
            <a:r>
              <a:rPr lang="en-US" sz="3600" dirty="0">
                <a:solidFill>
                  <a:schemeClr val="accent1">
                    <a:lumMod val="50000"/>
                  </a:schemeClr>
                </a:solidFill>
              </a:rPr>
              <a:t>Foundation Report</a:t>
            </a:r>
          </a:p>
        </p:txBody>
      </p:sp>
    </p:spTree>
    <p:extLst>
      <p:ext uri="{BB962C8B-B14F-4D97-AF65-F5344CB8AC3E}">
        <p14:creationId xmlns:p14="http://schemas.microsoft.com/office/powerpoint/2010/main" val="3068852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5C02-A359-155D-3C91-0FAABAE97AD5}"/>
              </a:ext>
            </a:extLst>
          </p:cNvPr>
          <p:cNvSpPr>
            <a:spLocks noGrp="1"/>
          </p:cNvSpPr>
          <p:nvPr>
            <p:ph type="title"/>
          </p:nvPr>
        </p:nvSpPr>
        <p:spPr/>
        <p:txBody>
          <a:bodyPr/>
          <a:lstStyle/>
          <a:p>
            <a:pPr algn="ctr"/>
            <a:r>
              <a:rPr lang="en-US" dirty="0"/>
              <a:t>Answer</a:t>
            </a:r>
          </a:p>
        </p:txBody>
      </p:sp>
      <p:sp>
        <p:nvSpPr>
          <p:cNvPr id="3" name="Content Placeholder 2">
            <a:extLst>
              <a:ext uri="{FF2B5EF4-FFF2-40B4-BE49-F238E27FC236}">
                <a16:creationId xmlns:a16="http://schemas.microsoft.com/office/drawing/2014/main" id="{0406BDD3-C535-D4D4-5F82-806BC0CC1DC7}"/>
              </a:ext>
            </a:extLst>
          </p:cNvPr>
          <p:cNvSpPr>
            <a:spLocks noGrp="1"/>
          </p:cNvSpPr>
          <p:nvPr>
            <p:ph idx="1"/>
          </p:nvPr>
        </p:nvSpPr>
        <p:spPr/>
        <p:txBody>
          <a:bodyPr/>
          <a:lstStyle/>
          <a:p>
            <a:pPr marL="0" indent="0">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B. US$3,250,000</a:t>
            </a:r>
            <a:endParaRPr lang="en-US" dirty="0"/>
          </a:p>
        </p:txBody>
      </p:sp>
    </p:spTree>
    <p:extLst>
      <p:ext uri="{BB962C8B-B14F-4D97-AF65-F5344CB8AC3E}">
        <p14:creationId xmlns:p14="http://schemas.microsoft.com/office/powerpoint/2010/main" val="126762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CE536-7585-47D4-A940-4349FB059AFA}"/>
              </a:ext>
            </a:extLst>
          </p:cNvPr>
          <p:cNvSpPr>
            <a:spLocks noGrp="1"/>
          </p:cNvSpPr>
          <p:nvPr>
            <p:ph type="title"/>
          </p:nvPr>
        </p:nvSpPr>
        <p:spPr/>
        <p:txBody>
          <a:bodyPr/>
          <a:lstStyle/>
          <a:p>
            <a:pPr algn="ctr"/>
            <a:r>
              <a:rPr lang="en-US" dirty="0"/>
              <a:t>Question 5 </a:t>
            </a:r>
          </a:p>
        </p:txBody>
      </p:sp>
      <p:sp>
        <p:nvSpPr>
          <p:cNvPr id="5" name="Content Placeholder 4">
            <a:extLst>
              <a:ext uri="{FF2B5EF4-FFF2-40B4-BE49-F238E27FC236}">
                <a16:creationId xmlns:a16="http://schemas.microsoft.com/office/drawing/2014/main" id="{6995952A-7F5F-45A1-9F20-B033D347C5C0}"/>
              </a:ext>
            </a:extLst>
          </p:cNvPr>
          <p:cNvSpPr>
            <a:spLocks noGrp="1"/>
          </p:cNvSpPr>
          <p:nvPr>
            <p:ph idx="1"/>
          </p:nvPr>
        </p:nvSpPr>
        <p:spPr/>
        <p:txBody>
          <a:bodyPr/>
          <a:lstStyle/>
          <a:p>
            <a:pPr marL="0" indent="0">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Which design principle is central to </a:t>
            </a:r>
            <a:r>
              <a:rPr lang="en-US" sz="1800" b="1" dirty="0" err="1">
                <a:effectLst/>
                <a:latin typeface="Cambria" panose="02040503050406030204" pitchFamily="18" charset="0"/>
                <a:ea typeface="MS Mincho" panose="02020609040205080304" pitchFamily="49" charset="-128"/>
                <a:cs typeface="Times New Roman" panose="02020603050405020304" pitchFamily="18" charset="0"/>
              </a:rPr>
              <a:t>Laaha’s</a:t>
            </a:r>
            <a:r>
              <a:rPr lang="en-US" sz="1800" b="1" dirty="0">
                <a:effectLst/>
                <a:latin typeface="Cambria" panose="02040503050406030204" pitchFamily="18" charset="0"/>
                <a:ea typeface="MS Mincho" panose="02020609040205080304" pitchFamily="49" charset="-128"/>
                <a:cs typeface="Times New Roman" panose="02020603050405020304" pitchFamily="18" charset="0"/>
              </a:rPr>
              <a:t> approach </a:t>
            </a:r>
          </a:p>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to supporting women and girls digitally?</a:t>
            </a:r>
          </a:p>
          <a:p>
            <a:pPr marL="0" indent="0">
              <a:buNone/>
            </a:pPr>
            <a:endParaRPr lang="en-US" sz="1800"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A. Mandatory identity verification</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B. Live video consultations during crises only</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C. Anonymity, moderator‑guided forums, and low‑literacy accessibility</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D. Automated monitoring without human oversight</a:t>
            </a:r>
            <a:endParaRPr lang="en-US" dirty="0"/>
          </a:p>
        </p:txBody>
      </p:sp>
    </p:spTree>
    <p:extLst>
      <p:ext uri="{BB962C8B-B14F-4D97-AF65-F5344CB8AC3E}">
        <p14:creationId xmlns:p14="http://schemas.microsoft.com/office/powerpoint/2010/main" val="169206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52BF-141B-8E98-4924-F1BAC4EA685D}"/>
              </a:ext>
            </a:extLst>
          </p:cNvPr>
          <p:cNvSpPr>
            <a:spLocks noGrp="1"/>
          </p:cNvSpPr>
          <p:nvPr>
            <p:ph type="title"/>
          </p:nvPr>
        </p:nvSpPr>
        <p:spPr/>
        <p:txBody>
          <a:bodyPr/>
          <a:lstStyle/>
          <a:p>
            <a:pPr algn="ctr"/>
            <a:r>
              <a:rPr lang="en-US" dirty="0"/>
              <a:t>Answer </a:t>
            </a:r>
          </a:p>
        </p:txBody>
      </p:sp>
      <p:sp>
        <p:nvSpPr>
          <p:cNvPr id="3" name="Content Placeholder 2">
            <a:extLst>
              <a:ext uri="{FF2B5EF4-FFF2-40B4-BE49-F238E27FC236}">
                <a16:creationId xmlns:a16="http://schemas.microsoft.com/office/drawing/2014/main" id="{12E3EF45-3524-1A08-CA93-38A538DF6487}"/>
              </a:ext>
            </a:extLst>
          </p:cNvPr>
          <p:cNvSpPr>
            <a:spLocks noGrp="1"/>
          </p:cNvSpPr>
          <p:nvPr>
            <p:ph idx="1"/>
          </p:nvPr>
        </p:nvSpPr>
        <p:spPr/>
        <p:txBody>
          <a:bodyPr/>
          <a:lstStyle/>
          <a:p>
            <a:pPr marL="0" indent="0">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C. Anonymity, moderator‑guided forums, and low‑literacy accessibility</a:t>
            </a:r>
            <a:endParaRPr lang="en-US" dirty="0"/>
          </a:p>
        </p:txBody>
      </p:sp>
    </p:spTree>
    <p:extLst>
      <p:ext uri="{BB962C8B-B14F-4D97-AF65-F5344CB8AC3E}">
        <p14:creationId xmlns:p14="http://schemas.microsoft.com/office/powerpoint/2010/main" val="189536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C07F-825C-89B3-A4C9-1AE64E32BDD2}"/>
              </a:ext>
            </a:extLst>
          </p:cNvPr>
          <p:cNvSpPr>
            <a:spLocks noGrp="1"/>
          </p:cNvSpPr>
          <p:nvPr>
            <p:ph type="title"/>
          </p:nvPr>
        </p:nvSpPr>
        <p:spPr/>
        <p:txBody>
          <a:bodyPr/>
          <a:lstStyle/>
          <a:p>
            <a:pPr algn="ctr"/>
            <a:r>
              <a:rPr lang="en-US" dirty="0"/>
              <a:t>Question 6</a:t>
            </a:r>
          </a:p>
        </p:txBody>
      </p:sp>
      <p:sp>
        <p:nvSpPr>
          <p:cNvPr id="3" name="Content Placeholder 2">
            <a:extLst>
              <a:ext uri="{FF2B5EF4-FFF2-40B4-BE49-F238E27FC236}">
                <a16:creationId xmlns:a16="http://schemas.microsoft.com/office/drawing/2014/main" id="{5494608F-12D1-0E22-2C5F-07CD588452D2}"/>
              </a:ext>
            </a:extLst>
          </p:cNvPr>
          <p:cNvSpPr>
            <a:spLocks noGrp="1"/>
          </p:cNvSpPr>
          <p:nvPr>
            <p:ph idx="1"/>
          </p:nvPr>
        </p:nvSpPr>
        <p:spPr/>
        <p:txBody>
          <a:bodyPr/>
          <a:lstStyle/>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Which outcome from </a:t>
            </a:r>
            <a:r>
              <a:rPr lang="en-US" sz="1800" b="1" dirty="0" err="1">
                <a:effectLst/>
                <a:latin typeface="Cambria" panose="02040503050406030204" pitchFamily="18" charset="0"/>
                <a:ea typeface="MS Mincho" panose="02020609040205080304" pitchFamily="49" charset="-128"/>
                <a:cs typeface="Times New Roman" panose="02020603050405020304" pitchFamily="18" charset="0"/>
              </a:rPr>
              <a:t>ClimateEmpower</a:t>
            </a:r>
            <a:r>
              <a:rPr lang="en-US" sz="1800" b="1" dirty="0">
                <a:effectLst/>
                <a:latin typeface="Cambria" panose="02040503050406030204" pitchFamily="18" charset="0"/>
                <a:ea typeface="MS Mincho" panose="02020609040205080304" pitchFamily="49" charset="-128"/>
                <a:cs typeface="Times New Roman" panose="02020603050405020304" pitchFamily="18" charset="0"/>
              </a:rPr>
              <a:t> best illustrates its </a:t>
            </a:r>
          </a:p>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gender‑transformative climate strategy?</a:t>
            </a:r>
          </a:p>
          <a:p>
            <a:pPr marL="0" indent="0">
              <a:buNone/>
            </a:pPr>
            <a:endParaRPr lang="en-US" sz="1800"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A. Distributing emergency supplies</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B. Training women and girls to design community‑led climate resilience solutions that reduce GBV risk</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C. Building UN climate hubs in each target country</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D. Providing micro‑grants for agricultural activities only</a:t>
            </a:r>
            <a:endParaRPr lang="en-US" dirty="0"/>
          </a:p>
        </p:txBody>
      </p:sp>
    </p:spTree>
    <p:extLst>
      <p:ext uri="{BB962C8B-B14F-4D97-AF65-F5344CB8AC3E}">
        <p14:creationId xmlns:p14="http://schemas.microsoft.com/office/powerpoint/2010/main" val="296821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40D0-6B01-717A-0652-2E4197B1935C}"/>
              </a:ext>
            </a:extLst>
          </p:cNvPr>
          <p:cNvSpPr>
            <a:spLocks noGrp="1"/>
          </p:cNvSpPr>
          <p:nvPr>
            <p:ph type="title"/>
          </p:nvPr>
        </p:nvSpPr>
        <p:spPr/>
        <p:txBody>
          <a:bodyPr/>
          <a:lstStyle/>
          <a:p>
            <a:pPr algn="ctr"/>
            <a:r>
              <a:rPr lang="en-US" dirty="0"/>
              <a:t>Answer</a:t>
            </a:r>
          </a:p>
        </p:txBody>
      </p:sp>
      <p:sp>
        <p:nvSpPr>
          <p:cNvPr id="3" name="Content Placeholder 2">
            <a:extLst>
              <a:ext uri="{FF2B5EF4-FFF2-40B4-BE49-F238E27FC236}">
                <a16:creationId xmlns:a16="http://schemas.microsoft.com/office/drawing/2014/main" id="{E8983C44-F787-B595-6420-FB41E3BAA1AA}"/>
              </a:ext>
            </a:extLst>
          </p:cNvPr>
          <p:cNvSpPr>
            <a:spLocks noGrp="1"/>
          </p:cNvSpPr>
          <p:nvPr>
            <p:ph idx="1"/>
          </p:nvPr>
        </p:nvSpPr>
        <p:spPr/>
        <p:txBody>
          <a:bodyPr/>
          <a:lstStyle/>
          <a:p>
            <a:pPr marL="0" indent="0">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B. Training women and girls to design community‑led climate resilience solutions that reduce GBV risk</a:t>
            </a:r>
            <a:endParaRPr lang="en-US" dirty="0"/>
          </a:p>
        </p:txBody>
      </p:sp>
    </p:spTree>
    <p:extLst>
      <p:ext uri="{BB962C8B-B14F-4D97-AF65-F5344CB8AC3E}">
        <p14:creationId xmlns:p14="http://schemas.microsoft.com/office/powerpoint/2010/main" val="80572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FC9D-B49C-8380-AFDE-7263EED80E4E}"/>
              </a:ext>
            </a:extLst>
          </p:cNvPr>
          <p:cNvSpPr>
            <a:spLocks noGrp="1"/>
          </p:cNvSpPr>
          <p:nvPr>
            <p:ph type="title"/>
          </p:nvPr>
        </p:nvSpPr>
        <p:spPr/>
        <p:txBody>
          <a:bodyPr/>
          <a:lstStyle/>
          <a:p>
            <a:pPr algn="ctr"/>
            <a:r>
              <a:rPr lang="en-US" dirty="0"/>
              <a:t>Question 7</a:t>
            </a:r>
          </a:p>
        </p:txBody>
      </p:sp>
      <p:sp>
        <p:nvSpPr>
          <p:cNvPr id="3" name="Content Placeholder 2">
            <a:extLst>
              <a:ext uri="{FF2B5EF4-FFF2-40B4-BE49-F238E27FC236}">
                <a16:creationId xmlns:a16="http://schemas.microsoft.com/office/drawing/2014/main" id="{DA4BBCF5-CBBA-6B18-0510-426F5D74CEB0}"/>
              </a:ext>
            </a:extLst>
          </p:cNvPr>
          <p:cNvSpPr>
            <a:spLocks noGrp="1"/>
          </p:cNvSpPr>
          <p:nvPr>
            <p:ph idx="1"/>
          </p:nvPr>
        </p:nvSpPr>
        <p:spPr/>
        <p:txBody>
          <a:bodyPr/>
          <a:lstStyle/>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What factor most significantly shapes Phase III priorities of </a:t>
            </a:r>
          </a:p>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the Global </a:t>
            </a:r>
            <a:r>
              <a:rPr lang="en-US" sz="1800" b="1" dirty="0" err="1">
                <a:effectLst/>
                <a:latin typeface="Cambria" panose="02040503050406030204" pitchFamily="18" charset="0"/>
                <a:ea typeface="MS Mincho" panose="02020609040205080304" pitchFamily="49" charset="-128"/>
                <a:cs typeface="Times New Roman" panose="02020603050405020304" pitchFamily="18" charset="0"/>
              </a:rPr>
              <a:t>Programme</a:t>
            </a:r>
            <a:r>
              <a:rPr lang="en-US" sz="1800" b="1" dirty="0">
                <a:effectLst/>
                <a:latin typeface="Cambria" panose="02040503050406030204" pitchFamily="18" charset="0"/>
                <a:ea typeface="MS Mincho" panose="02020609040205080304" pitchFamily="49" charset="-128"/>
                <a:cs typeface="Times New Roman" panose="02020603050405020304" pitchFamily="18" charset="0"/>
              </a:rPr>
              <a:t> to End Child Marriage?</a:t>
            </a:r>
          </a:p>
          <a:p>
            <a:pPr marL="0" indent="0">
              <a:buNone/>
            </a:pPr>
            <a:endParaRPr lang="en-US" sz="1800"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A. Shift to cash transfers</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B. Strengthening government ownership and evidence-building</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C. Reducing program countries</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D. Reducing emphasis on adolescent girl empowerment</a:t>
            </a:r>
            <a:endParaRPr lang="en-US" dirty="0"/>
          </a:p>
        </p:txBody>
      </p:sp>
    </p:spTree>
    <p:extLst>
      <p:ext uri="{BB962C8B-B14F-4D97-AF65-F5344CB8AC3E}">
        <p14:creationId xmlns:p14="http://schemas.microsoft.com/office/powerpoint/2010/main" val="373429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2AEB-BF19-CB39-30BE-067AB12B7D2C}"/>
              </a:ext>
            </a:extLst>
          </p:cNvPr>
          <p:cNvSpPr>
            <a:spLocks noGrp="1"/>
          </p:cNvSpPr>
          <p:nvPr>
            <p:ph type="title"/>
          </p:nvPr>
        </p:nvSpPr>
        <p:spPr/>
        <p:txBody>
          <a:bodyPr/>
          <a:lstStyle/>
          <a:p>
            <a:pPr algn="ctr"/>
            <a:r>
              <a:rPr lang="en-US" dirty="0"/>
              <a:t>Answer </a:t>
            </a:r>
          </a:p>
        </p:txBody>
      </p:sp>
      <p:sp>
        <p:nvSpPr>
          <p:cNvPr id="3" name="Content Placeholder 2">
            <a:extLst>
              <a:ext uri="{FF2B5EF4-FFF2-40B4-BE49-F238E27FC236}">
                <a16:creationId xmlns:a16="http://schemas.microsoft.com/office/drawing/2014/main" id="{B3792F0F-7EDA-738B-8FBE-5AE56A23EB84}"/>
              </a:ext>
            </a:extLst>
          </p:cNvPr>
          <p:cNvSpPr>
            <a:spLocks noGrp="1"/>
          </p:cNvSpPr>
          <p:nvPr>
            <p:ph idx="1"/>
          </p:nvPr>
        </p:nvSpPr>
        <p:spPr/>
        <p:txBody>
          <a:bodyPr/>
          <a:lstStyle/>
          <a:p>
            <a:pPr marL="0" indent="0">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B. Strengthening government ownership and evidence-building</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Tree>
    <p:extLst>
      <p:ext uri="{BB962C8B-B14F-4D97-AF65-F5344CB8AC3E}">
        <p14:creationId xmlns:p14="http://schemas.microsoft.com/office/powerpoint/2010/main" val="86056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2B0D-043F-4FE8-F935-98361A4BF3DA}"/>
              </a:ext>
            </a:extLst>
          </p:cNvPr>
          <p:cNvSpPr>
            <a:spLocks noGrp="1"/>
          </p:cNvSpPr>
          <p:nvPr>
            <p:ph type="title"/>
          </p:nvPr>
        </p:nvSpPr>
        <p:spPr/>
        <p:txBody>
          <a:bodyPr/>
          <a:lstStyle/>
          <a:p>
            <a:pPr algn="ctr"/>
            <a:r>
              <a:rPr lang="en-US" dirty="0"/>
              <a:t>Question 8 </a:t>
            </a:r>
          </a:p>
        </p:txBody>
      </p:sp>
      <p:sp>
        <p:nvSpPr>
          <p:cNvPr id="3" name="Content Placeholder 2">
            <a:extLst>
              <a:ext uri="{FF2B5EF4-FFF2-40B4-BE49-F238E27FC236}">
                <a16:creationId xmlns:a16="http://schemas.microsoft.com/office/drawing/2014/main" id="{D84505FC-2B83-ECCB-F978-A07AA8110562}"/>
              </a:ext>
            </a:extLst>
          </p:cNvPr>
          <p:cNvSpPr>
            <a:spLocks noGrp="1"/>
          </p:cNvSpPr>
          <p:nvPr>
            <p:ph idx="1"/>
          </p:nvPr>
        </p:nvSpPr>
        <p:spPr/>
        <p:txBody>
          <a:bodyPr/>
          <a:lstStyle/>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Which change reflects </a:t>
            </a:r>
            <a:r>
              <a:rPr lang="en-US" sz="1800" b="1" dirty="0" err="1">
                <a:effectLst/>
                <a:latin typeface="Cambria" panose="02040503050406030204" pitchFamily="18" charset="0"/>
                <a:ea typeface="MS Mincho" panose="02020609040205080304" pitchFamily="49" charset="-128"/>
                <a:cs typeface="Times New Roman" panose="02020603050405020304" pitchFamily="18" charset="0"/>
              </a:rPr>
              <a:t>Zonta’s</a:t>
            </a:r>
            <a:r>
              <a:rPr lang="en-US" sz="1800" b="1" dirty="0">
                <a:effectLst/>
                <a:latin typeface="Cambria" panose="02040503050406030204" pitchFamily="18" charset="0"/>
                <a:ea typeface="MS Mincho" panose="02020609040205080304" pitchFamily="49" charset="-128"/>
                <a:cs typeface="Times New Roman" panose="02020603050405020304" pitchFamily="18" charset="0"/>
              </a:rPr>
              <a:t> evolving approach to </a:t>
            </a:r>
          </a:p>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supporting women in business?</a:t>
            </a:r>
          </a:p>
          <a:p>
            <a:pPr marL="0" indent="0">
              <a:buNone/>
            </a:pPr>
            <a:endParaRPr lang="en-US" sz="1800"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A. Increasing JMK scholarships awarded</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B. Replacing the JMK Scholarship with the Zonta Women in Business Leadership Award</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C. Redirecting funds to STEM only</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D. Funding business awards solely through partnerships</a:t>
            </a:r>
            <a:endParaRPr lang="en-US" dirty="0"/>
          </a:p>
        </p:txBody>
      </p:sp>
    </p:spTree>
    <p:extLst>
      <p:ext uri="{BB962C8B-B14F-4D97-AF65-F5344CB8AC3E}">
        <p14:creationId xmlns:p14="http://schemas.microsoft.com/office/powerpoint/2010/main" val="273847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D24B-0C5D-5ED1-4EBD-C9AF64029BF0}"/>
              </a:ext>
            </a:extLst>
          </p:cNvPr>
          <p:cNvSpPr>
            <a:spLocks noGrp="1"/>
          </p:cNvSpPr>
          <p:nvPr>
            <p:ph type="title"/>
          </p:nvPr>
        </p:nvSpPr>
        <p:spPr/>
        <p:txBody>
          <a:bodyPr/>
          <a:lstStyle/>
          <a:p>
            <a:pPr algn="ctr"/>
            <a:r>
              <a:rPr lang="en-US" dirty="0"/>
              <a:t>Answer </a:t>
            </a:r>
          </a:p>
        </p:txBody>
      </p:sp>
      <p:sp>
        <p:nvSpPr>
          <p:cNvPr id="3" name="Content Placeholder 2">
            <a:extLst>
              <a:ext uri="{FF2B5EF4-FFF2-40B4-BE49-F238E27FC236}">
                <a16:creationId xmlns:a16="http://schemas.microsoft.com/office/drawing/2014/main" id="{CAA4F05D-2B63-D64E-59D0-F3D5227EF5C6}"/>
              </a:ext>
            </a:extLst>
          </p:cNvPr>
          <p:cNvSpPr>
            <a:spLocks noGrp="1"/>
          </p:cNvSpPr>
          <p:nvPr>
            <p:ph idx="1"/>
          </p:nvPr>
        </p:nvSpPr>
        <p:spPr/>
        <p:txBody>
          <a:bodyPr/>
          <a:lstStyle/>
          <a:p>
            <a:pPr marL="0" indent="0">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B. Replacing the JMK Scholarship with the Zonta Women in Business Leadership Award</a:t>
            </a:r>
            <a:endParaRPr lang="en-US" dirty="0"/>
          </a:p>
        </p:txBody>
      </p:sp>
    </p:spTree>
    <p:extLst>
      <p:ext uri="{BB962C8B-B14F-4D97-AF65-F5344CB8AC3E}">
        <p14:creationId xmlns:p14="http://schemas.microsoft.com/office/powerpoint/2010/main" val="677573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14E2-6BB0-4120-7814-7C2B209863AF}"/>
              </a:ext>
            </a:extLst>
          </p:cNvPr>
          <p:cNvSpPr>
            <a:spLocks noGrp="1"/>
          </p:cNvSpPr>
          <p:nvPr>
            <p:ph type="title"/>
          </p:nvPr>
        </p:nvSpPr>
        <p:spPr/>
        <p:txBody>
          <a:bodyPr/>
          <a:lstStyle/>
          <a:p>
            <a:pPr algn="ctr"/>
            <a:r>
              <a:rPr lang="en-US" dirty="0"/>
              <a:t>Question 9</a:t>
            </a:r>
          </a:p>
        </p:txBody>
      </p:sp>
      <p:sp>
        <p:nvSpPr>
          <p:cNvPr id="3" name="Content Placeholder 2">
            <a:extLst>
              <a:ext uri="{FF2B5EF4-FFF2-40B4-BE49-F238E27FC236}">
                <a16:creationId xmlns:a16="http://schemas.microsoft.com/office/drawing/2014/main" id="{889D232E-834E-0491-BFB2-6554FE17B822}"/>
              </a:ext>
            </a:extLst>
          </p:cNvPr>
          <p:cNvSpPr>
            <a:spLocks noGrp="1"/>
          </p:cNvSpPr>
          <p:nvPr>
            <p:ph idx="1"/>
          </p:nvPr>
        </p:nvSpPr>
        <p:spPr/>
        <p:txBody>
          <a:bodyPr/>
          <a:lstStyle/>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Why do Endowment Fund donations not count toward the biennial goal?</a:t>
            </a:r>
          </a:p>
          <a:p>
            <a:pPr marL="0" indent="0">
              <a:buNone/>
            </a:pPr>
            <a:endParaRPr lang="en-US" sz="1800"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A. Restricted to scholarships</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B. Used for disaster relief</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C. Invested for future—not current—projects</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D. Counted only in district totals</a:t>
            </a:r>
            <a:endParaRPr lang="en-US" dirty="0"/>
          </a:p>
        </p:txBody>
      </p:sp>
    </p:spTree>
    <p:extLst>
      <p:ext uri="{BB962C8B-B14F-4D97-AF65-F5344CB8AC3E}">
        <p14:creationId xmlns:p14="http://schemas.microsoft.com/office/powerpoint/2010/main" val="123152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ED07E1-2461-4330-ABFB-0AF19D12730E}"/>
              </a:ext>
            </a:extLst>
          </p:cNvPr>
          <p:cNvSpPr>
            <a:spLocks noGrp="1"/>
          </p:cNvSpPr>
          <p:nvPr>
            <p:ph type="title"/>
          </p:nvPr>
        </p:nvSpPr>
        <p:spPr>
          <a:xfrm>
            <a:off x="1939159" y="1298448"/>
            <a:ext cx="9243953" cy="3255264"/>
          </a:xfrm>
        </p:spPr>
        <p:txBody>
          <a:bodyPr/>
          <a:lstStyle/>
          <a:p>
            <a:pPr algn="ctr"/>
            <a:r>
              <a:rPr lang="en-US" dirty="0"/>
              <a:t>Foundation Trivia Game </a:t>
            </a:r>
          </a:p>
        </p:txBody>
      </p:sp>
    </p:spTree>
    <p:extLst>
      <p:ext uri="{BB962C8B-B14F-4D97-AF65-F5344CB8AC3E}">
        <p14:creationId xmlns:p14="http://schemas.microsoft.com/office/powerpoint/2010/main" val="2421403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920F-3BCB-D4DD-C738-363714344227}"/>
              </a:ext>
            </a:extLst>
          </p:cNvPr>
          <p:cNvSpPr>
            <a:spLocks noGrp="1"/>
          </p:cNvSpPr>
          <p:nvPr>
            <p:ph type="title"/>
          </p:nvPr>
        </p:nvSpPr>
        <p:spPr/>
        <p:txBody>
          <a:bodyPr/>
          <a:lstStyle/>
          <a:p>
            <a:pPr algn="ctr"/>
            <a:r>
              <a:rPr lang="en-US" dirty="0"/>
              <a:t>Answer</a:t>
            </a:r>
          </a:p>
        </p:txBody>
      </p:sp>
      <p:sp>
        <p:nvSpPr>
          <p:cNvPr id="3" name="Content Placeholder 2">
            <a:extLst>
              <a:ext uri="{FF2B5EF4-FFF2-40B4-BE49-F238E27FC236}">
                <a16:creationId xmlns:a16="http://schemas.microsoft.com/office/drawing/2014/main" id="{EA80013B-1130-3252-7D71-E0FF97D0186A}"/>
              </a:ext>
            </a:extLst>
          </p:cNvPr>
          <p:cNvSpPr>
            <a:spLocks noGrp="1"/>
          </p:cNvSpPr>
          <p:nvPr>
            <p:ph idx="1"/>
          </p:nvPr>
        </p:nvSpPr>
        <p:spPr/>
        <p:txBody>
          <a:bodyPr/>
          <a:lstStyle/>
          <a:p>
            <a:pPr marL="0" indent="0">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C. Invested for future—not current—projects</a:t>
            </a:r>
            <a:endParaRPr lang="en-US" dirty="0"/>
          </a:p>
        </p:txBody>
      </p:sp>
    </p:spTree>
    <p:extLst>
      <p:ext uri="{BB962C8B-B14F-4D97-AF65-F5344CB8AC3E}">
        <p14:creationId xmlns:p14="http://schemas.microsoft.com/office/powerpoint/2010/main" val="2977780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E930-4FC3-5F57-22EB-BF5A565DAED6}"/>
              </a:ext>
            </a:extLst>
          </p:cNvPr>
          <p:cNvSpPr>
            <a:spLocks noGrp="1"/>
          </p:cNvSpPr>
          <p:nvPr>
            <p:ph type="title"/>
          </p:nvPr>
        </p:nvSpPr>
        <p:spPr/>
        <p:txBody>
          <a:bodyPr/>
          <a:lstStyle/>
          <a:p>
            <a:pPr algn="ctr"/>
            <a:r>
              <a:rPr lang="en-US" dirty="0"/>
              <a:t>Question 10 </a:t>
            </a:r>
          </a:p>
        </p:txBody>
      </p:sp>
      <p:sp>
        <p:nvSpPr>
          <p:cNvPr id="3" name="Content Placeholder 2">
            <a:extLst>
              <a:ext uri="{FF2B5EF4-FFF2-40B4-BE49-F238E27FC236}">
                <a16:creationId xmlns:a16="http://schemas.microsoft.com/office/drawing/2014/main" id="{F46B65D0-7AFE-D063-DE12-2E2EDC9762C2}"/>
              </a:ext>
            </a:extLst>
          </p:cNvPr>
          <p:cNvSpPr>
            <a:spLocks noGrp="1"/>
          </p:cNvSpPr>
          <p:nvPr>
            <p:ph idx="1"/>
          </p:nvPr>
        </p:nvSpPr>
        <p:spPr/>
        <p:txBody>
          <a:bodyPr/>
          <a:lstStyle/>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What change was introduced to increase accessibility </a:t>
            </a:r>
          </a:p>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for women in technical fields?</a:t>
            </a:r>
          </a:p>
          <a:p>
            <a:pPr marL="0" indent="0">
              <a:buNone/>
            </a:pPr>
            <a:endParaRPr lang="en-US" sz="1800"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A. Increasing AE Fellowship value</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B. Discontinuing all STEM awards</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C. Introducing a flexible Zonta Women in STEM Award</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D. Limiting STEM awards to doctoral students</a:t>
            </a:r>
            <a:endParaRPr lang="en-US" dirty="0"/>
          </a:p>
        </p:txBody>
      </p:sp>
    </p:spTree>
    <p:extLst>
      <p:ext uri="{BB962C8B-B14F-4D97-AF65-F5344CB8AC3E}">
        <p14:creationId xmlns:p14="http://schemas.microsoft.com/office/powerpoint/2010/main" val="3957773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2F1F-1304-AD5F-0173-8FE349AB954A}"/>
              </a:ext>
            </a:extLst>
          </p:cNvPr>
          <p:cNvSpPr>
            <a:spLocks noGrp="1"/>
          </p:cNvSpPr>
          <p:nvPr>
            <p:ph type="title"/>
          </p:nvPr>
        </p:nvSpPr>
        <p:spPr/>
        <p:txBody>
          <a:bodyPr/>
          <a:lstStyle/>
          <a:p>
            <a:pPr algn="ctr"/>
            <a:r>
              <a:rPr lang="en-US" dirty="0"/>
              <a:t>Answer</a:t>
            </a:r>
          </a:p>
        </p:txBody>
      </p:sp>
      <p:sp>
        <p:nvSpPr>
          <p:cNvPr id="3" name="Content Placeholder 2">
            <a:extLst>
              <a:ext uri="{FF2B5EF4-FFF2-40B4-BE49-F238E27FC236}">
                <a16:creationId xmlns:a16="http://schemas.microsoft.com/office/drawing/2014/main" id="{EDA05D7A-650F-64BC-1F53-46090E5AD031}"/>
              </a:ext>
            </a:extLst>
          </p:cNvPr>
          <p:cNvSpPr>
            <a:spLocks noGrp="1"/>
          </p:cNvSpPr>
          <p:nvPr>
            <p:ph idx="1"/>
          </p:nvPr>
        </p:nvSpPr>
        <p:spPr/>
        <p:txBody>
          <a:bodyPr/>
          <a:lstStyle/>
          <a:p>
            <a:pPr marL="0" indent="0">
              <a:buNone/>
            </a:pPr>
            <a:r>
              <a:rPr lang="en-US" sz="2000" dirty="0">
                <a:effectLst/>
                <a:latin typeface="Cambria" panose="02040503050406030204" pitchFamily="18" charset="0"/>
                <a:ea typeface="MS Mincho" panose="02020609040205080304" pitchFamily="49" charset="-128"/>
                <a:cs typeface="Times New Roman" panose="02020603050405020304" pitchFamily="18" charset="0"/>
              </a:rPr>
              <a:t>C. Introducing a flexible Zonta Women in STEM Award</a:t>
            </a:r>
            <a:endParaRPr lang="en-US" dirty="0"/>
          </a:p>
        </p:txBody>
      </p:sp>
    </p:spTree>
    <p:extLst>
      <p:ext uri="{BB962C8B-B14F-4D97-AF65-F5344CB8AC3E}">
        <p14:creationId xmlns:p14="http://schemas.microsoft.com/office/powerpoint/2010/main" val="2011440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7B2365-6854-3229-960F-75AB75D4BB20}"/>
              </a:ext>
            </a:extLst>
          </p:cNvPr>
          <p:cNvSpPr>
            <a:spLocks noGrp="1"/>
          </p:cNvSpPr>
          <p:nvPr>
            <p:ph idx="1"/>
          </p:nvPr>
        </p:nvSpPr>
        <p:spPr/>
        <p:txBody>
          <a:bodyPr>
            <a:normAutofit/>
          </a:bodyPr>
          <a:lstStyle/>
          <a:p>
            <a:pPr marL="0" indent="0">
              <a:buNone/>
            </a:pPr>
            <a:r>
              <a:rPr lang="en-US" sz="5400" b="1" dirty="0"/>
              <a:t>Congratulations! </a:t>
            </a:r>
          </a:p>
        </p:txBody>
      </p:sp>
      <p:pic>
        <p:nvPicPr>
          <p:cNvPr id="5" name="Graphic 4" descr="Trophy outline">
            <a:extLst>
              <a:ext uri="{FF2B5EF4-FFF2-40B4-BE49-F238E27FC236}">
                <a16:creationId xmlns:a16="http://schemas.microsoft.com/office/drawing/2014/main" id="{25E44341-675E-E6AC-7925-AB3738AD5E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970426" y="2128602"/>
            <a:ext cx="2353455" cy="3132945"/>
          </a:xfrm>
          <a:prstGeom prst="rect">
            <a:avLst/>
          </a:prstGeom>
        </p:spPr>
      </p:pic>
    </p:spTree>
    <p:extLst>
      <p:ext uri="{BB962C8B-B14F-4D97-AF65-F5344CB8AC3E}">
        <p14:creationId xmlns:p14="http://schemas.microsoft.com/office/powerpoint/2010/main" val="1847780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FF87-3CFE-514B-A771-DBC91838CEFA}"/>
              </a:ext>
            </a:extLst>
          </p:cNvPr>
          <p:cNvSpPr>
            <a:spLocks noGrp="1"/>
          </p:cNvSpPr>
          <p:nvPr>
            <p:ph type="title"/>
          </p:nvPr>
        </p:nvSpPr>
        <p:spPr/>
        <p:txBody>
          <a:bodyPr/>
          <a:lstStyle/>
          <a:p>
            <a:r>
              <a:rPr lang="en-US" b="1" dirty="0"/>
              <a:t>Zonta Foundation for Women Funding </a:t>
            </a:r>
          </a:p>
        </p:txBody>
      </p:sp>
      <p:pic>
        <p:nvPicPr>
          <p:cNvPr id="5" name="Content Placeholder 4">
            <a:extLst>
              <a:ext uri="{FF2B5EF4-FFF2-40B4-BE49-F238E27FC236}">
                <a16:creationId xmlns:a16="http://schemas.microsoft.com/office/drawing/2014/main" id="{A891E74C-9D0A-EF7E-1AB3-B21081939F9A}"/>
              </a:ext>
            </a:extLst>
          </p:cNvPr>
          <p:cNvPicPr>
            <a:picLocks noGrp="1" noChangeAspect="1"/>
          </p:cNvPicPr>
          <p:nvPr>
            <p:ph idx="1"/>
          </p:nvPr>
        </p:nvPicPr>
        <p:blipFill>
          <a:blip r:embed="rId3"/>
          <a:stretch>
            <a:fillRect/>
          </a:stretch>
        </p:blipFill>
        <p:spPr>
          <a:xfrm>
            <a:off x="2140383" y="2677027"/>
            <a:ext cx="8976795" cy="3103474"/>
          </a:xfrm>
        </p:spPr>
      </p:pic>
    </p:spTree>
    <p:extLst>
      <p:ext uri="{BB962C8B-B14F-4D97-AF65-F5344CB8AC3E}">
        <p14:creationId xmlns:p14="http://schemas.microsoft.com/office/powerpoint/2010/main" val="3022767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FE2B7-9AA7-6144-E002-CFBF525F7FEA}"/>
              </a:ext>
            </a:extLst>
          </p:cNvPr>
          <p:cNvSpPr>
            <a:spLocks noGrp="1"/>
          </p:cNvSpPr>
          <p:nvPr>
            <p:ph type="title"/>
          </p:nvPr>
        </p:nvSpPr>
        <p:spPr/>
        <p:txBody>
          <a:bodyPr/>
          <a:lstStyle/>
          <a:p>
            <a:r>
              <a:rPr lang="en-US" b="1" dirty="0"/>
              <a:t>2024-2026 Fundraising Goal </a:t>
            </a:r>
          </a:p>
        </p:txBody>
      </p:sp>
      <p:pic>
        <p:nvPicPr>
          <p:cNvPr id="5" name="Content Placeholder 4">
            <a:extLst>
              <a:ext uri="{FF2B5EF4-FFF2-40B4-BE49-F238E27FC236}">
                <a16:creationId xmlns:a16="http://schemas.microsoft.com/office/drawing/2014/main" id="{49ACB913-5491-63DA-BE5E-801BA1D9A7C7}"/>
              </a:ext>
            </a:extLst>
          </p:cNvPr>
          <p:cNvPicPr>
            <a:picLocks noGrp="1" noChangeAspect="1"/>
          </p:cNvPicPr>
          <p:nvPr>
            <p:ph idx="1"/>
          </p:nvPr>
        </p:nvPicPr>
        <p:blipFill>
          <a:blip r:embed="rId3"/>
          <a:stretch>
            <a:fillRect/>
          </a:stretch>
        </p:blipFill>
        <p:spPr>
          <a:xfrm>
            <a:off x="1871073" y="2665936"/>
            <a:ext cx="8449854" cy="3629532"/>
          </a:xfrm>
        </p:spPr>
      </p:pic>
    </p:spTree>
    <p:extLst>
      <p:ext uri="{BB962C8B-B14F-4D97-AF65-F5344CB8AC3E}">
        <p14:creationId xmlns:p14="http://schemas.microsoft.com/office/powerpoint/2010/main" val="3578480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E90BE2-420B-88DF-0F9A-FFE2553A622B}"/>
              </a:ext>
            </a:extLst>
          </p:cNvPr>
          <p:cNvSpPr>
            <a:spLocks noGrp="1"/>
          </p:cNvSpPr>
          <p:nvPr>
            <p:ph idx="1"/>
          </p:nvPr>
        </p:nvSpPr>
        <p:spPr/>
        <p:txBody>
          <a:bodyPr>
            <a:normAutofit/>
          </a:bodyPr>
          <a:lstStyle/>
          <a:p>
            <a:pPr marL="0" indent="0">
              <a:buNone/>
            </a:pPr>
            <a:r>
              <a:rPr lang="en-US" sz="4400" b="1" dirty="0"/>
              <a:t>International Service Projects Overview</a:t>
            </a:r>
          </a:p>
        </p:txBody>
      </p:sp>
    </p:spTree>
    <p:extLst>
      <p:ext uri="{BB962C8B-B14F-4D97-AF65-F5344CB8AC3E}">
        <p14:creationId xmlns:p14="http://schemas.microsoft.com/office/powerpoint/2010/main" val="580327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C73D5D2-418A-8825-5E91-A53A62AA085D}"/>
              </a:ext>
            </a:extLst>
          </p:cNvPr>
          <p:cNvPicPr>
            <a:picLocks noGrp="1" noChangeAspect="1"/>
          </p:cNvPicPr>
          <p:nvPr>
            <p:ph idx="1"/>
          </p:nvPr>
        </p:nvPicPr>
        <p:blipFill>
          <a:blip r:embed="rId3"/>
          <a:stretch>
            <a:fillRect/>
          </a:stretch>
        </p:blipFill>
        <p:spPr>
          <a:xfrm>
            <a:off x="1728178" y="2794476"/>
            <a:ext cx="8735644" cy="3553321"/>
          </a:xfrm>
        </p:spPr>
      </p:pic>
      <p:sp>
        <p:nvSpPr>
          <p:cNvPr id="4" name="Title 1">
            <a:extLst>
              <a:ext uri="{FF2B5EF4-FFF2-40B4-BE49-F238E27FC236}">
                <a16:creationId xmlns:a16="http://schemas.microsoft.com/office/drawing/2014/main" id="{3367A01C-1788-5D0E-78E2-FEB920EA3A94}"/>
              </a:ext>
            </a:extLst>
          </p:cNvPr>
          <p:cNvSpPr>
            <a:spLocks noGrp="1"/>
          </p:cNvSpPr>
          <p:nvPr>
            <p:ph type="title"/>
          </p:nvPr>
        </p:nvSpPr>
        <p:spPr>
          <a:xfrm>
            <a:off x="1594022" y="129215"/>
            <a:ext cx="9959546" cy="1265180"/>
          </a:xfrm>
        </p:spPr>
        <p:txBody>
          <a:bodyPr>
            <a:normAutofit fontScale="90000"/>
          </a:bodyPr>
          <a:lstStyle/>
          <a:p>
            <a:r>
              <a:rPr lang="en-US" b="1" dirty="0"/>
              <a:t>Climate Empower: </a:t>
            </a:r>
            <a:br>
              <a:rPr lang="en-US" b="1" dirty="0"/>
            </a:br>
            <a:r>
              <a:rPr lang="en-US" b="1" dirty="0"/>
              <a:t>Community Empowerment and Innovation for Gender Transformative Climate Action </a:t>
            </a:r>
          </a:p>
        </p:txBody>
      </p:sp>
    </p:spTree>
    <p:extLst>
      <p:ext uri="{BB962C8B-B14F-4D97-AF65-F5344CB8AC3E}">
        <p14:creationId xmlns:p14="http://schemas.microsoft.com/office/powerpoint/2010/main" val="4023746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494C7C4-97A2-8B57-F092-F25460391F90}"/>
              </a:ext>
            </a:extLst>
          </p:cNvPr>
          <p:cNvPicPr>
            <a:picLocks noGrp="1" noChangeAspect="1"/>
          </p:cNvPicPr>
          <p:nvPr>
            <p:ph idx="1"/>
          </p:nvPr>
        </p:nvPicPr>
        <p:blipFill>
          <a:blip r:embed="rId3"/>
          <a:stretch>
            <a:fillRect/>
          </a:stretch>
        </p:blipFill>
        <p:spPr>
          <a:xfrm>
            <a:off x="1795599" y="2871209"/>
            <a:ext cx="8792802" cy="3419952"/>
          </a:xfrm>
        </p:spPr>
      </p:pic>
      <p:sp>
        <p:nvSpPr>
          <p:cNvPr id="4" name="Title 1">
            <a:extLst>
              <a:ext uri="{FF2B5EF4-FFF2-40B4-BE49-F238E27FC236}">
                <a16:creationId xmlns:a16="http://schemas.microsoft.com/office/drawing/2014/main" id="{3D6DA200-A1E1-3646-CE9D-6B11E82E85FE}"/>
              </a:ext>
            </a:extLst>
          </p:cNvPr>
          <p:cNvSpPr>
            <a:spLocks noGrp="1"/>
          </p:cNvSpPr>
          <p:nvPr>
            <p:ph type="title"/>
          </p:nvPr>
        </p:nvSpPr>
        <p:spPr>
          <a:xfrm>
            <a:off x="1594022" y="129215"/>
            <a:ext cx="9959546" cy="1265180"/>
          </a:xfrm>
        </p:spPr>
        <p:txBody>
          <a:bodyPr>
            <a:normAutofit/>
          </a:bodyPr>
          <a:lstStyle/>
          <a:p>
            <a:r>
              <a:rPr lang="en-US" b="1" dirty="0"/>
              <a:t>Climate Empower: </a:t>
            </a:r>
            <a:br>
              <a:rPr lang="en-US" b="1" dirty="0"/>
            </a:br>
            <a:r>
              <a:rPr lang="en-US" b="1" dirty="0"/>
              <a:t>Results</a:t>
            </a:r>
          </a:p>
        </p:txBody>
      </p:sp>
    </p:spTree>
    <p:extLst>
      <p:ext uri="{BB962C8B-B14F-4D97-AF65-F5344CB8AC3E}">
        <p14:creationId xmlns:p14="http://schemas.microsoft.com/office/powerpoint/2010/main" val="1857392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E656-6E6C-EA0B-9728-05FB74176050}"/>
              </a:ext>
            </a:extLst>
          </p:cNvPr>
          <p:cNvSpPr>
            <a:spLocks noGrp="1"/>
          </p:cNvSpPr>
          <p:nvPr>
            <p:ph type="title"/>
          </p:nvPr>
        </p:nvSpPr>
        <p:spPr>
          <a:xfrm>
            <a:off x="1332765" y="1260841"/>
            <a:ext cx="9959546" cy="697676"/>
          </a:xfrm>
        </p:spPr>
        <p:txBody>
          <a:bodyPr>
            <a:normAutofit/>
          </a:bodyPr>
          <a:lstStyle/>
          <a:p>
            <a:r>
              <a:rPr lang="en-US" b="1" dirty="0"/>
              <a:t>LAAHA: A Virtual Safe Space for Women and Girls</a:t>
            </a:r>
          </a:p>
        </p:txBody>
      </p:sp>
      <p:pic>
        <p:nvPicPr>
          <p:cNvPr id="5" name="Content Placeholder 4">
            <a:extLst>
              <a:ext uri="{FF2B5EF4-FFF2-40B4-BE49-F238E27FC236}">
                <a16:creationId xmlns:a16="http://schemas.microsoft.com/office/drawing/2014/main" id="{47E482D5-076D-9DEF-5453-13E8AA120705}"/>
              </a:ext>
            </a:extLst>
          </p:cNvPr>
          <p:cNvPicPr>
            <a:picLocks noGrp="1" noChangeAspect="1"/>
          </p:cNvPicPr>
          <p:nvPr>
            <p:ph idx="1"/>
          </p:nvPr>
        </p:nvPicPr>
        <p:blipFill>
          <a:blip r:embed="rId3"/>
          <a:stretch>
            <a:fillRect/>
          </a:stretch>
        </p:blipFill>
        <p:spPr>
          <a:xfrm>
            <a:off x="2457289" y="2780186"/>
            <a:ext cx="8554644" cy="3581900"/>
          </a:xfrm>
        </p:spPr>
      </p:pic>
    </p:spTree>
    <p:extLst>
      <p:ext uri="{BB962C8B-B14F-4D97-AF65-F5344CB8AC3E}">
        <p14:creationId xmlns:p14="http://schemas.microsoft.com/office/powerpoint/2010/main" val="1231353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7E2A-B027-CAB0-10ED-3AE4505EB442}"/>
              </a:ext>
            </a:extLst>
          </p:cNvPr>
          <p:cNvSpPr>
            <a:spLocks noGrp="1"/>
          </p:cNvSpPr>
          <p:nvPr>
            <p:ph type="title"/>
          </p:nvPr>
        </p:nvSpPr>
        <p:spPr/>
        <p:txBody>
          <a:bodyPr/>
          <a:lstStyle/>
          <a:p>
            <a:pPr algn="ctr"/>
            <a:r>
              <a:rPr lang="en-US" dirty="0"/>
              <a:t>Question 1 </a:t>
            </a:r>
          </a:p>
        </p:txBody>
      </p:sp>
      <p:sp>
        <p:nvSpPr>
          <p:cNvPr id="3" name="Content Placeholder 2">
            <a:extLst>
              <a:ext uri="{FF2B5EF4-FFF2-40B4-BE49-F238E27FC236}">
                <a16:creationId xmlns:a16="http://schemas.microsoft.com/office/drawing/2014/main" id="{DA415AF4-9E6B-794F-D26D-4184BE6384EB}"/>
              </a:ext>
            </a:extLst>
          </p:cNvPr>
          <p:cNvSpPr>
            <a:spLocks noGrp="1"/>
          </p:cNvSpPr>
          <p:nvPr>
            <p:ph idx="1"/>
          </p:nvPr>
        </p:nvSpPr>
        <p:spPr/>
        <p:txBody>
          <a:bodyPr/>
          <a:lstStyle/>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Which statement best explains why donations—not dues—are essential to the Zonta Foundation for Women’s operations during the 2024–2026 biennium?</a:t>
            </a:r>
          </a:p>
          <a:p>
            <a:pPr marL="0" indent="0">
              <a:buNone/>
            </a:pPr>
            <a:endParaRPr lang="en-US" sz="1800"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A. Dues are redirected to international advocacy campaigns</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B. Foundation operating expenses are fully funded by ZI</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C. The Foundation’s operating expenses are covered by investment income, so 100% of donations directly support programs</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D. Dues partially support the Rose Fund</a:t>
            </a:r>
            <a:endParaRPr lang="en-US" dirty="0"/>
          </a:p>
        </p:txBody>
      </p:sp>
    </p:spTree>
    <p:extLst>
      <p:ext uri="{BB962C8B-B14F-4D97-AF65-F5344CB8AC3E}">
        <p14:creationId xmlns:p14="http://schemas.microsoft.com/office/powerpoint/2010/main" val="2953394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3B4A-C6EA-438D-ACBD-F1DC24CB8340}"/>
              </a:ext>
            </a:extLst>
          </p:cNvPr>
          <p:cNvSpPr>
            <a:spLocks noGrp="1"/>
          </p:cNvSpPr>
          <p:nvPr>
            <p:ph type="title"/>
          </p:nvPr>
        </p:nvSpPr>
        <p:spPr>
          <a:xfrm>
            <a:off x="1594022" y="276101"/>
            <a:ext cx="9959546" cy="1190957"/>
          </a:xfrm>
        </p:spPr>
        <p:txBody>
          <a:bodyPr>
            <a:normAutofit/>
          </a:bodyPr>
          <a:lstStyle/>
          <a:p>
            <a:r>
              <a:rPr lang="en-US" b="1" dirty="0"/>
              <a:t>Ending Child Marriage: A </a:t>
            </a:r>
            <a:r>
              <a:rPr lang="en-US" b="1" dirty="0" err="1"/>
              <a:t>Programe</a:t>
            </a:r>
            <a:r>
              <a:rPr lang="en-US" b="1" dirty="0"/>
              <a:t> to </a:t>
            </a:r>
            <a:br>
              <a:rPr lang="en-US" b="1" dirty="0"/>
            </a:br>
            <a:r>
              <a:rPr lang="en-US" b="1" dirty="0"/>
              <a:t>Accelerate Global Action Phase III</a:t>
            </a:r>
          </a:p>
        </p:txBody>
      </p:sp>
      <p:pic>
        <p:nvPicPr>
          <p:cNvPr id="5" name="Content Placeholder 4">
            <a:extLst>
              <a:ext uri="{FF2B5EF4-FFF2-40B4-BE49-F238E27FC236}">
                <a16:creationId xmlns:a16="http://schemas.microsoft.com/office/drawing/2014/main" id="{1DDA1838-E2DC-F39B-9FBE-A4D95FC447CF}"/>
              </a:ext>
            </a:extLst>
          </p:cNvPr>
          <p:cNvPicPr>
            <a:picLocks noGrp="1" noChangeAspect="1"/>
          </p:cNvPicPr>
          <p:nvPr>
            <p:ph idx="1"/>
          </p:nvPr>
        </p:nvPicPr>
        <p:blipFill>
          <a:blip r:embed="rId3"/>
          <a:stretch>
            <a:fillRect/>
          </a:stretch>
        </p:blipFill>
        <p:spPr>
          <a:xfrm>
            <a:off x="1934188" y="2753248"/>
            <a:ext cx="8716591" cy="3495109"/>
          </a:xfrm>
        </p:spPr>
      </p:pic>
    </p:spTree>
    <p:extLst>
      <p:ext uri="{BB962C8B-B14F-4D97-AF65-F5344CB8AC3E}">
        <p14:creationId xmlns:p14="http://schemas.microsoft.com/office/powerpoint/2010/main" val="553143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F96D-F3EF-4C6D-ED17-9FE932F13FDA}"/>
              </a:ext>
            </a:extLst>
          </p:cNvPr>
          <p:cNvSpPr>
            <a:spLocks noGrp="1"/>
          </p:cNvSpPr>
          <p:nvPr>
            <p:ph type="title"/>
          </p:nvPr>
        </p:nvSpPr>
        <p:spPr>
          <a:xfrm>
            <a:off x="1594022" y="276102"/>
            <a:ext cx="9959546" cy="1140716"/>
          </a:xfrm>
        </p:spPr>
        <p:txBody>
          <a:bodyPr>
            <a:normAutofit/>
          </a:bodyPr>
          <a:lstStyle/>
          <a:p>
            <a:r>
              <a:rPr lang="en-US" b="1" dirty="0"/>
              <a:t>Global </a:t>
            </a:r>
            <a:r>
              <a:rPr lang="en-US" b="1" dirty="0" err="1"/>
              <a:t>Programme</a:t>
            </a:r>
            <a:r>
              <a:rPr lang="en-US" b="1" dirty="0"/>
              <a:t> To End Child Marriage – </a:t>
            </a:r>
            <a:br>
              <a:rPr lang="en-US" b="1" dirty="0"/>
            </a:br>
            <a:r>
              <a:rPr lang="en-US" b="1" dirty="0"/>
              <a:t>Results to Date</a:t>
            </a:r>
          </a:p>
        </p:txBody>
      </p:sp>
      <p:pic>
        <p:nvPicPr>
          <p:cNvPr id="5" name="Content Placeholder 4">
            <a:extLst>
              <a:ext uri="{FF2B5EF4-FFF2-40B4-BE49-F238E27FC236}">
                <a16:creationId xmlns:a16="http://schemas.microsoft.com/office/drawing/2014/main" id="{1E762261-7640-0040-4E83-CF45A5CE6620}"/>
              </a:ext>
            </a:extLst>
          </p:cNvPr>
          <p:cNvPicPr>
            <a:picLocks noGrp="1" noChangeAspect="1"/>
          </p:cNvPicPr>
          <p:nvPr>
            <p:ph idx="1"/>
          </p:nvPr>
        </p:nvPicPr>
        <p:blipFill>
          <a:blip r:embed="rId3"/>
          <a:stretch>
            <a:fillRect/>
          </a:stretch>
        </p:blipFill>
        <p:spPr>
          <a:xfrm>
            <a:off x="2217694" y="2830036"/>
            <a:ext cx="8611802" cy="3200847"/>
          </a:xfrm>
        </p:spPr>
      </p:pic>
    </p:spTree>
    <p:extLst>
      <p:ext uri="{BB962C8B-B14F-4D97-AF65-F5344CB8AC3E}">
        <p14:creationId xmlns:p14="http://schemas.microsoft.com/office/powerpoint/2010/main" val="2031738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DF41-7490-5EDE-C4F8-42F8BA6093A1}"/>
              </a:ext>
            </a:extLst>
          </p:cNvPr>
          <p:cNvSpPr>
            <a:spLocks noGrp="1"/>
          </p:cNvSpPr>
          <p:nvPr>
            <p:ph type="title"/>
          </p:nvPr>
        </p:nvSpPr>
        <p:spPr/>
        <p:txBody>
          <a:bodyPr/>
          <a:lstStyle/>
          <a:p>
            <a:r>
              <a:rPr lang="en-US" b="1" dirty="0"/>
              <a:t>Education Programs</a:t>
            </a:r>
          </a:p>
        </p:txBody>
      </p:sp>
      <p:pic>
        <p:nvPicPr>
          <p:cNvPr id="5" name="Content Placeholder 4">
            <a:extLst>
              <a:ext uri="{FF2B5EF4-FFF2-40B4-BE49-F238E27FC236}">
                <a16:creationId xmlns:a16="http://schemas.microsoft.com/office/drawing/2014/main" id="{30292CFA-E7C5-7BF4-B389-84392E7B2BA1}"/>
              </a:ext>
            </a:extLst>
          </p:cNvPr>
          <p:cNvPicPr>
            <a:picLocks noGrp="1" noChangeAspect="1"/>
          </p:cNvPicPr>
          <p:nvPr>
            <p:ph idx="1"/>
          </p:nvPr>
        </p:nvPicPr>
        <p:blipFill>
          <a:blip r:embed="rId3"/>
          <a:stretch>
            <a:fillRect/>
          </a:stretch>
        </p:blipFill>
        <p:spPr>
          <a:xfrm>
            <a:off x="1936275" y="2666577"/>
            <a:ext cx="8792802" cy="3915321"/>
          </a:xfrm>
        </p:spPr>
      </p:pic>
    </p:spTree>
    <p:extLst>
      <p:ext uri="{BB962C8B-B14F-4D97-AF65-F5344CB8AC3E}">
        <p14:creationId xmlns:p14="http://schemas.microsoft.com/office/powerpoint/2010/main" val="2065447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2CA7-06AD-2ECF-CAEE-32609D30E493}"/>
              </a:ext>
            </a:extLst>
          </p:cNvPr>
          <p:cNvSpPr>
            <a:spLocks noGrp="1"/>
          </p:cNvSpPr>
          <p:nvPr>
            <p:ph type="title"/>
          </p:nvPr>
        </p:nvSpPr>
        <p:spPr/>
        <p:txBody>
          <a:bodyPr/>
          <a:lstStyle/>
          <a:p>
            <a:r>
              <a:rPr lang="en-US" b="1" dirty="0"/>
              <a:t>Education Programs</a:t>
            </a:r>
          </a:p>
        </p:txBody>
      </p:sp>
      <p:sp>
        <p:nvSpPr>
          <p:cNvPr id="3" name="Content Placeholder 2">
            <a:extLst>
              <a:ext uri="{FF2B5EF4-FFF2-40B4-BE49-F238E27FC236}">
                <a16:creationId xmlns:a16="http://schemas.microsoft.com/office/drawing/2014/main" id="{A9011E87-D56F-61BF-F608-EC0C01FB1364}"/>
              </a:ext>
            </a:extLst>
          </p:cNvPr>
          <p:cNvSpPr>
            <a:spLocks noGrp="1"/>
          </p:cNvSpPr>
          <p:nvPr>
            <p:ph idx="1"/>
          </p:nvPr>
        </p:nvSpPr>
        <p:spPr/>
        <p:txBody>
          <a:bodyPr/>
          <a:lstStyle/>
          <a:p>
            <a:pPr marL="0" indent="0">
              <a:buNone/>
            </a:pPr>
            <a:r>
              <a:rPr lang="en-US" b="1" dirty="0"/>
              <a:t>Amelia Earhart Fellowship </a:t>
            </a:r>
            <a:r>
              <a:rPr lang="en-US" dirty="0"/>
              <a:t>– 2024-2026 total funding: $60,000 – </a:t>
            </a:r>
          </a:p>
          <a:p>
            <a:pPr marL="0" indent="0">
              <a:buNone/>
            </a:pPr>
            <a:r>
              <a:rPr lang="en-US" dirty="0"/>
              <a:t>60 fellowships of $10,000 each to women pursuing Ph.D./doctoral </a:t>
            </a:r>
          </a:p>
          <a:p>
            <a:pPr marL="0" indent="0">
              <a:buNone/>
            </a:pPr>
            <a:r>
              <a:rPr lang="en-US" dirty="0"/>
              <a:t>degrees in aerospace engineering and space sciences.</a:t>
            </a:r>
          </a:p>
          <a:p>
            <a:pPr marL="0" indent="0">
              <a:buNone/>
            </a:pPr>
            <a:r>
              <a:rPr lang="en-US" b="1" dirty="0"/>
              <a:t>Zonta Women in Business Leadership Award </a:t>
            </a:r>
            <a:r>
              <a:rPr lang="en-US" dirty="0"/>
              <a:t>– 2024 – 2026 total funding: $100,000 – 10 international awards of $10,000 each.</a:t>
            </a:r>
          </a:p>
          <a:p>
            <a:pPr marL="0" indent="0">
              <a:buNone/>
            </a:pPr>
            <a:r>
              <a:rPr lang="en-US" b="1" dirty="0"/>
              <a:t>Zonta Women in Leadership Award </a:t>
            </a:r>
            <a:r>
              <a:rPr lang="en-US" dirty="0"/>
              <a:t>– 2024- 2026 total funding: $370,000 – 37 international awards of $5,000 each</a:t>
            </a:r>
          </a:p>
          <a:p>
            <a:pPr marL="0" indent="0">
              <a:buNone/>
            </a:pPr>
            <a:r>
              <a:rPr lang="en-US" b="1" dirty="0"/>
              <a:t>Zonta Women in STEM Award </a:t>
            </a:r>
            <a:r>
              <a:rPr lang="en-US" dirty="0"/>
              <a:t>– 2024- 2026 total funding: $160,000 – One award cycle of 16 awards of $10,000 each celebrating the remarkable accomplishments of women between 18-35 years of age in STEM fields. </a:t>
            </a:r>
          </a:p>
        </p:txBody>
      </p:sp>
    </p:spTree>
    <p:extLst>
      <p:ext uri="{BB962C8B-B14F-4D97-AF65-F5344CB8AC3E}">
        <p14:creationId xmlns:p14="http://schemas.microsoft.com/office/powerpoint/2010/main" val="1663675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85BEE4-AFAE-52D8-BE2D-5E473E833BE5}"/>
              </a:ext>
            </a:extLst>
          </p:cNvPr>
          <p:cNvSpPr>
            <a:spLocks noGrp="1"/>
          </p:cNvSpPr>
          <p:nvPr>
            <p:ph idx="1"/>
          </p:nvPr>
        </p:nvSpPr>
        <p:spPr/>
        <p:txBody>
          <a:bodyPr>
            <a:normAutofit/>
          </a:bodyPr>
          <a:lstStyle/>
          <a:p>
            <a:pPr marL="0" indent="0">
              <a:buNone/>
            </a:pPr>
            <a:r>
              <a:rPr lang="en-US" sz="4000" b="1" dirty="0"/>
              <a:t>Scorecard – HOW ARE WE DOING?</a:t>
            </a:r>
          </a:p>
        </p:txBody>
      </p:sp>
    </p:spTree>
    <p:extLst>
      <p:ext uri="{BB962C8B-B14F-4D97-AF65-F5344CB8AC3E}">
        <p14:creationId xmlns:p14="http://schemas.microsoft.com/office/powerpoint/2010/main" val="945959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DEC8-62A5-D7BA-0DBC-97EB09B74356}"/>
              </a:ext>
            </a:extLst>
          </p:cNvPr>
          <p:cNvSpPr>
            <a:spLocks noGrp="1"/>
          </p:cNvSpPr>
          <p:nvPr>
            <p:ph type="title"/>
          </p:nvPr>
        </p:nvSpPr>
        <p:spPr/>
        <p:txBody>
          <a:bodyPr/>
          <a:lstStyle/>
          <a:p>
            <a:r>
              <a:rPr lang="en-US" b="1" dirty="0"/>
              <a:t>District 10 Fundraising Goals</a:t>
            </a:r>
          </a:p>
        </p:txBody>
      </p:sp>
      <p:pic>
        <p:nvPicPr>
          <p:cNvPr id="6" name="Content Placeholder 5">
            <a:extLst>
              <a:ext uri="{FF2B5EF4-FFF2-40B4-BE49-F238E27FC236}">
                <a16:creationId xmlns:a16="http://schemas.microsoft.com/office/drawing/2014/main" id="{1EBE44C0-9CB2-1C26-E4F7-8072DB853514}"/>
              </a:ext>
            </a:extLst>
          </p:cNvPr>
          <p:cNvPicPr>
            <a:picLocks noGrp="1" noChangeAspect="1"/>
          </p:cNvPicPr>
          <p:nvPr>
            <p:ph idx="1"/>
          </p:nvPr>
        </p:nvPicPr>
        <p:blipFill>
          <a:blip r:embed="rId3"/>
          <a:stretch>
            <a:fillRect/>
          </a:stretch>
        </p:blipFill>
        <p:spPr>
          <a:xfrm>
            <a:off x="2186920" y="2969212"/>
            <a:ext cx="8773749" cy="2962688"/>
          </a:xfrm>
        </p:spPr>
      </p:pic>
      <p:grpSp>
        <p:nvGrpSpPr>
          <p:cNvPr id="14" name="Group 13">
            <a:extLst>
              <a:ext uri="{FF2B5EF4-FFF2-40B4-BE49-F238E27FC236}">
                <a16:creationId xmlns:a16="http://schemas.microsoft.com/office/drawing/2014/main" id="{E42CF1A0-17DC-8CA6-5E3C-B0C3FE116150}"/>
              </a:ext>
            </a:extLst>
          </p:cNvPr>
          <p:cNvGrpSpPr/>
          <p:nvPr/>
        </p:nvGrpSpPr>
        <p:grpSpPr>
          <a:xfrm>
            <a:off x="6983557" y="3242995"/>
            <a:ext cx="3482640" cy="2229840"/>
            <a:chOff x="6983557" y="3242995"/>
            <a:chExt cx="3482640" cy="2229840"/>
          </a:xfrm>
        </p:grpSpPr>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67A743EF-B948-B144-A12F-1F5015FAFE6C}"/>
                    </a:ext>
                  </a:extLst>
                </p14:cNvPr>
                <p14:cNvContentPartPr/>
                <p14:nvPr/>
              </p14:nvContentPartPr>
              <p14:xfrm>
                <a:off x="6983557" y="3287275"/>
                <a:ext cx="1368000" cy="1829880"/>
              </p14:xfrm>
            </p:contentPart>
          </mc:Choice>
          <mc:Fallback xmlns="">
            <p:pic>
              <p:nvPicPr>
                <p:cNvPr id="12" name="Ink 11">
                  <a:extLst>
                    <a:ext uri="{FF2B5EF4-FFF2-40B4-BE49-F238E27FC236}">
                      <a16:creationId xmlns:a16="http://schemas.microsoft.com/office/drawing/2014/main" id="{67A743EF-B948-B144-A12F-1F5015FAFE6C}"/>
                    </a:ext>
                  </a:extLst>
                </p:cNvPr>
                <p:cNvPicPr/>
                <p:nvPr/>
              </p:nvPicPr>
              <p:blipFill>
                <a:blip r:embed="rId5"/>
                <a:stretch>
                  <a:fillRect/>
                </a:stretch>
              </p:blipFill>
              <p:spPr>
                <a:xfrm>
                  <a:off x="6974917" y="3278635"/>
                  <a:ext cx="1385640" cy="184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AE4FF317-F5F8-E038-5732-51AD22179219}"/>
                    </a:ext>
                  </a:extLst>
                </p14:cNvPr>
                <p14:cNvContentPartPr/>
                <p14:nvPr/>
              </p14:nvContentPartPr>
              <p14:xfrm>
                <a:off x="8952757" y="3242995"/>
                <a:ext cx="1513440" cy="2229840"/>
              </p14:xfrm>
            </p:contentPart>
          </mc:Choice>
          <mc:Fallback xmlns="">
            <p:pic>
              <p:nvPicPr>
                <p:cNvPr id="13" name="Ink 12">
                  <a:extLst>
                    <a:ext uri="{FF2B5EF4-FFF2-40B4-BE49-F238E27FC236}">
                      <a16:creationId xmlns:a16="http://schemas.microsoft.com/office/drawing/2014/main" id="{AE4FF317-F5F8-E038-5732-51AD22179219}"/>
                    </a:ext>
                  </a:extLst>
                </p:cNvPr>
                <p:cNvPicPr/>
                <p:nvPr/>
              </p:nvPicPr>
              <p:blipFill>
                <a:blip r:embed="rId7"/>
                <a:stretch>
                  <a:fillRect/>
                </a:stretch>
              </p:blipFill>
              <p:spPr>
                <a:xfrm>
                  <a:off x="8943757" y="3234355"/>
                  <a:ext cx="1531080" cy="2247480"/>
                </a:xfrm>
                <a:prstGeom prst="rect">
                  <a:avLst/>
                </a:prstGeom>
              </p:spPr>
            </p:pic>
          </mc:Fallback>
        </mc:AlternateContent>
      </p:grpSp>
    </p:spTree>
    <p:extLst>
      <p:ext uri="{BB962C8B-B14F-4D97-AF65-F5344CB8AC3E}">
        <p14:creationId xmlns:p14="http://schemas.microsoft.com/office/powerpoint/2010/main" val="3446242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7780-E8E9-6CA1-640C-0AC83DD8EF29}"/>
              </a:ext>
            </a:extLst>
          </p:cNvPr>
          <p:cNvSpPr>
            <a:spLocks noGrp="1"/>
          </p:cNvSpPr>
          <p:nvPr>
            <p:ph type="title"/>
          </p:nvPr>
        </p:nvSpPr>
        <p:spPr/>
        <p:txBody>
          <a:bodyPr/>
          <a:lstStyle/>
          <a:p>
            <a:r>
              <a:rPr lang="en-US" b="1" dirty="0"/>
              <a:t>Update of District 10 Giving for the Biennium</a:t>
            </a:r>
          </a:p>
        </p:txBody>
      </p:sp>
      <p:graphicFrame>
        <p:nvGraphicFramePr>
          <p:cNvPr id="4" name="Content Placeholder 3" descr="Chart type: Pie. 'Field2'&#10;&#10;Description automatically generated">
            <a:extLst>
              <a:ext uri="{FF2B5EF4-FFF2-40B4-BE49-F238E27FC236}">
                <a16:creationId xmlns:a16="http://schemas.microsoft.com/office/drawing/2014/main" id="{C108F62C-5DE1-E9B7-5250-2E1E19253ACD}"/>
              </a:ext>
            </a:extLst>
          </p:cNvPr>
          <p:cNvGraphicFramePr>
            <a:graphicFrameLocks noGrp="1"/>
          </p:cNvGraphicFramePr>
          <p:nvPr>
            <p:ph idx="1"/>
            <p:extLst>
              <p:ext uri="{D42A27DB-BD31-4B8C-83A1-F6EECF244321}">
                <p14:modId xmlns:p14="http://schemas.microsoft.com/office/powerpoint/2010/main" val="1513532792"/>
              </p:ext>
            </p:extLst>
          </p:nvPr>
        </p:nvGraphicFramePr>
        <p:xfrm>
          <a:off x="1266092" y="1028378"/>
          <a:ext cx="4829908" cy="53155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C81405C7-D217-E034-057A-59BC9F0821CF}"/>
              </a:ext>
            </a:extLst>
          </p:cNvPr>
          <p:cNvGraphicFramePr>
            <a:graphicFrameLocks/>
          </p:cNvGraphicFramePr>
          <p:nvPr>
            <p:extLst>
              <p:ext uri="{D42A27DB-BD31-4B8C-83A1-F6EECF244321}">
                <p14:modId xmlns:p14="http://schemas.microsoft.com/office/powerpoint/2010/main" val="3732843830"/>
              </p:ext>
            </p:extLst>
          </p:nvPr>
        </p:nvGraphicFramePr>
        <p:xfrm>
          <a:off x="5754354" y="1313178"/>
          <a:ext cx="5171553" cy="47459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7836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0D6A-22F6-66ED-5943-700A579167A9}"/>
              </a:ext>
            </a:extLst>
          </p:cNvPr>
          <p:cNvSpPr>
            <a:spLocks noGrp="1"/>
          </p:cNvSpPr>
          <p:nvPr>
            <p:ph type="title"/>
          </p:nvPr>
        </p:nvSpPr>
        <p:spPr/>
        <p:txBody>
          <a:bodyPr/>
          <a:lstStyle/>
          <a:p>
            <a:r>
              <a:rPr lang="en-US" b="1" dirty="0"/>
              <a:t>Club Ranking</a:t>
            </a:r>
          </a:p>
        </p:txBody>
      </p:sp>
      <p:sp>
        <p:nvSpPr>
          <p:cNvPr id="3" name="Content Placeholder 2">
            <a:extLst>
              <a:ext uri="{FF2B5EF4-FFF2-40B4-BE49-F238E27FC236}">
                <a16:creationId xmlns:a16="http://schemas.microsoft.com/office/drawing/2014/main" id="{16D1D9DF-086A-A834-A3AE-50B9082B0B7C}"/>
              </a:ext>
            </a:extLst>
          </p:cNvPr>
          <p:cNvSpPr>
            <a:spLocks noGrp="1"/>
          </p:cNvSpPr>
          <p:nvPr>
            <p:ph idx="1"/>
          </p:nvPr>
        </p:nvSpPr>
        <p:spPr>
          <a:xfrm>
            <a:off x="1594022" y="1145512"/>
            <a:ext cx="9959545" cy="5556739"/>
          </a:xfrm>
        </p:spPr>
        <p:txBody>
          <a:bodyPr>
            <a:normAutofit fontScale="70000" lnSpcReduction="20000"/>
          </a:bodyPr>
          <a:lstStyle/>
          <a:p>
            <a:pPr marL="457200" indent="-457200">
              <a:buAutoNum type="arabicPeriod"/>
            </a:pPr>
            <a:r>
              <a:rPr lang="en-US" b="1" dirty="0"/>
              <a:t>Central Oklahoma – New Number 1</a:t>
            </a:r>
          </a:p>
          <a:p>
            <a:pPr marL="457200" indent="-457200">
              <a:buAutoNum type="arabicPeriod"/>
            </a:pPr>
            <a:r>
              <a:rPr lang="en-US" dirty="0"/>
              <a:t>Dallas</a:t>
            </a:r>
          </a:p>
          <a:p>
            <a:pPr marL="457200" indent="-457200">
              <a:buAutoNum type="arabicPeriod"/>
            </a:pPr>
            <a:r>
              <a:rPr lang="en-US" dirty="0"/>
              <a:t>Houston – </a:t>
            </a:r>
            <a:r>
              <a:rPr lang="en-US" b="1" dirty="0"/>
              <a:t>Moved Up </a:t>
            </a:r>
          </a:p>
          <a:p>
            <a:pPr marL="457200" indent="-457200">
              <a:buAutoNum type="arabicPeriod"/>
            </a:pPr>
            <a:r>
              <a:rPr lang="en-US" dirty="0"/>
              <a:t>Lafayette</a:t>
            </a:r>
          </a:p>
          <a:p>
            <a:pPr marL="457200" indent="-457200">
              <a:buAutoNum type="arabicPeriod"/>
            </a:pPr>
            <a:r>
              <a:rPr lang="en-US" dirty="0"/>
              <a:t>West </a:t>
            </a:r>
            <a:r>
              <a:rPr lang="en-US" dirty="0" err="1"/>
              <a:t>Hildago</a:t>
            </a:r>
            <a:endParaRPr lang="en-US" dirty="0"/>
          </a:p>
          <a:p>
            <a:pPr marL="457200" indent="-457200">
              <a:buAutoNum type="arabicPeriod"/>
            </a:pPr>
            <a:r>
              <a:rPr lang="en-US" dirty="0"/>
              <a:t>Greater East Texas</a:t>
            </a:r>
          </a:p>
          <a:p>
            <a:pPr marL="457200" indent="-457200">
              <a:buAutoNum type="arabicPeriod"/>
            </a:pPr>
            <a:r>
              <a:rPr lang="en-US" dirty="0"/>
              <a:t>Parker County</a:t>
            </a:r>
          </a:p>
          <a:p>
            <a:pPr marL="457200" indent="-457200">
              <a:buAutoNum type="arabicPeriod"/>
            </a:pPr>
            <a:r>
              <a:rPr lang="en-US" dirty="0"/>
              <a:t>Fredericksburg – </a:t>
            </a:r>
            <a:r>
              <a:rPr lang="en-US" b="1" dirty="0"/>
              <a:t>Moved Up 6 </a:t>
            </a:r>
            <a:r>
              <a:rPr lang="en-US" b="1" dirty="0" err="1"/>
              <a:t>Postions</a:t>
            </a:r>
            <a:endParaRPr lang="en-US" b="1" dirty="0"/>
          </a:p>
          <a:p>
            <a:pPr marL="457200" indent="-457200">
              <a:buAutoNum type="arabicPeriod"/>
            </a:pPr>
            <a:r>
              <a:rPr lang="en-US" dirty="0"/>
              <a:t>Fort Smith – </a:t>
            </a:r>
            <a:r>
              <a:rPr lang="en-US" b="1" dirty="0"/>
              <a:t>Moved Up </a:t>
            </a:r>
          </a:p>
          <a:p>
            <a:pPr marL="457200" indent="-457200">
              <a:buAutoNum type="arabicPeriod"/>
            </a:pPr>
            <a:r>
              <a:rPr lang="en-US" dirty="0"/>
              <a:t>Brownsville</a:t>
            </a:r>
          </a:p>
          <a:p>
            <a:pPr marL="457200" indent="-457200">
              <a:buAutoNum type="arabicPeriod"/>
            </a:pPr>
            <a:r>
              <a:rPr lang="en-US" dirty="0"/>
              <a:t>Seguin</a:t>
            </a:r>
          </a:p>
          <a:p>
            <a:pPr marL="457200" indent="-457200">
              <a:buAutoNum type="arabicPeriod"/>
            </a:pPr>
            <a:r>
              <a:rPr lang="en-US" dirty="0"/>
              <a:t>E-Club of USA 2</a:t>
            </a:r>
          </a:p>
          <a:p>
            <a:pPr marL="457200" indent="-457200">
              <a:buAutoNum type="arabicPeriod"/>
            </a:pPr>
            <a:r>
              <a:rPr lang="en-US" dirty="0"/>
              <a:t>Johnson County</a:t>
            </a:r>
          </a:p>
          <a:p>
            <a:pPr marL="457200" indent="-457200">
              <a:buAutoNum type="arabicPeriod"/>
            </a:pPr>
            <a:r>
              <a:rPr lang="en-US" dirty="0"/>
              <a:t>Austin</a:t>
            </a:r>
          </a:p>
          <a:p>
            <a:pPr marL="457200" indent="-457200">
              <a:buAutoNum type="arabicPeriod"/>
            </a:pPr>
            <a:r>
              <a:rPr lang="en-US" dirty="0"/>
              <a:t>Mineral Wells</a:t>
            </a:r>
          </a:p>
          <a:p>
            <a:pPr marL="457200" indent="-457200">
              <a:buAutoNum type="arabicPeriod"/>
            </a:pPr>
            <a:r>
              <a:rPr lang="en-US" dirty="0"/>
              <a:t>Shreveport</a:t>
            </a:r>
          </a:p>
          <a:p>
            <a:pPr marL="457200" indent="-457200">
              <a:buAutoNum type="arabicPeriod"/>
            </a:pPr>
            <a:r>
              <a:rPr lang="en-US" dirty="0"/>
              <a:t>Longview </a:t>
            </a:r>
          </a:p>
          <a:p>
            <a:pPr marL="457200" indent="-457200">
              <a:buAutoNum type="arabicPeriod"/>
            </a:pPr>
            <a:r>
              <a:rPr lang="en-US" dirty="0"/>
              <a:t>San Antonio/Alamo City </a:t>
            </a:r>
          </a:p>
          <a:p>
            <a:pPr marL="0" indent="0">
              <a:buNone/>
            </a:pPr>
            <a:endParaRPr lang="en-US" dirty="0"/>
          </a:p>
        </p:txBody>
      </p:sp>
      <p:pic>
        <p:nvPicPr>
          <p:cNvPr id="5" name="Picture 4" descr="High Five Bee">
            <a:extLst>
              <a:ext uri="{FF2B5EF4-FFF2-40B4-BE49-F238E27FC236}">
                <a16:creationId xmlns:a16="http://schemas.microsoft.com/office/drawing/2014/main" id="{32C4FC5B-7A80-0274-DF3B-DE47A65734F3}"/>
              </a:ext>
            </a:extLst>
          </p:cNvPr>
          <p:cNvPicPr>
            <a:picLocks noChangeAspect="1"/>
          </p:cNvPicPr>
          <p:nvPr/>
        </p:nvPicPr>
        <p:blipFill>
          <a:blip r:embed="rId2"/>
          <a:stretch>
            <a:fillRect/>
          </a:stretch>
        </p:blipFill>
        <p:spPr>
          <a:xfrm>
            <a:off x="6096000" y="1296236"/>
            <a:ext cx="3566327" cy="3732963"/>
          </a:xfrm>
          <a:prstGeom prst="rect">
            <a:avLst/>
          </a:prstGeom>
        </p:spPr>
      </p:pic>
    </p:spTree>
    <p:extLst>
      <p:ext uri="{BB962C8B-B14F-4D97-AF65-F5344CB8AC3E}">
        <p14:creationId xmlns:p14="http://schemas.microsoft.com/office/powerpoint/2010/main" val="1674828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D78B-A697-17E4-0935-07CAB2E2F965}"/>
              </a:ext>
            </a:extLst>
          </p:cNvPr>
          <p:cNvSpPr>
            <a:spLocks noGrp="1"/>
          </p:cNvSpPr>
          <p:nvPr>
            <p:ph type="title"/>
          </p:nvPr>
        </p:nvSpPr>
        <p:spPr>
          <a:xfrm>
            <a:off x="1573926" y="718230"/>
            <a:ext cx="9959546" cy="697676"/>
          </a:xfrm>
        </p:spPr>
        <p:txBody>
          <a:bodyPr>
            <a:normAutofit fontScale="90000"/>
          </a:bodyPr>
          <a:lstStyle/>
          <a:p>
            <a:r>
              <a:rPr lang="en-US" b="1" dirty="0"/>
              <a:t>Zonta Foundation for Women </a:t>
            </a:r>
            <a:br>
              <a:rPr lang="en-US" b="1" dirty="0"/>
            </a:br>
            <a:r>
              <a:rPr lang="en-US" b="1" dirty="0"/>
              <a:t>2024-2026 Giving Totals*</a:t>
            </a:r>
          </a:p>
        </p:txBody>
      </p:sp>
      <p:pic>
        <p:nvPicPr>
          <p:cNvPr id="5" name="Content Placeholder 4">
            <a:extLst>
              <a:ext uri="{FF2B5EF4-FFF2-40B4-BE49-F238E27FC236}">
                <a16:creationId xmlns:a16="http://schemas.microsoft.com/office/drawing/2014/main" id="{8133B68E-0406-FD0A-C665-C73076B1627D}"/>
              </a:ext>
            </a:extLst>
          </p:cNvPr>
          <p:cNvPicPr>
            <a:picLocks noGrp="1" noChangeAspect="1"/>
          </p:cNvPicPr>
          <p:nvPr>
            <p:ph idx="1"/>
          </p:nvPr>
        </p:nvPicPr>
        <p:blipFill>
          <a:blip r:embed="rId3"/>
          <a:stretch>
            <a:fillRect/>
          </a:stretch>
        </p:blipFill>
        <p:spPr>
          <a:xfrm>
            <a:off x="1347664" y="2632593"/>
            <a:ext cx="8764223" cy="3696216"/>
          </a:xfrm>
        </p:spPr>
      </p:pic>
    </p:spTree>
    <p:extLst>
      <p:ext uri="{BB962C8B-B14F-4D97-AF65-F5344CB8AC3E}">
        <p14:creationId xmlns:p14="http://schemas.microsoft.com/office/powerpoint/2010/main" val="2338071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E1F4-5732-7F16-07B7-864C2926B2F6}"/>
              </a:ext>
            </a:extLst>
          </p:cNvPr>
          <p:cNvSpPr>
            <a:spLocks noGrp="1"/>
          </p:cNvSpPr>
          <p:nvPr>
            <p:ph type="title"/>
          </p:nvPr>
        </p:nvSpPr>
        <p:spPr/>
        <p:txBody>
          <a:bodyPr/>
          <a:lstStyle/>
          <a:p>
            <a:pPr algn="ctr"/>
            <a:r>
              <a:rPr lang="en-US" b="1" dirty="0"/>
              <a:t>General Endowment Fund</a:t>
            </a:r>
          </a:p>
        </p:txBody>
      </p:sp>
      <p:pic>
        <p:nvPicPr>
          <p:cNvPr id="5" name="Content Placeholder 4">
            <a:extLst>
              <a:ext uri="{FF2B5EF4-FFF2-40B4-BE49-F238E27FC236}">
                <a16:creationId xmlns:a16="http://schemas.microsoft.com/office/drawing/2014/main" id="{9E858A2E-0C29-0753-490F-0FB335141F76}"/>
              </a:ext>
            </a:extLst>
          </p:cNvPr>
          <p:cNvPicPr>
            <a:picLocks noGrp="1" noChangeAspect="1"/>
          </p:cNvPicPr>
          <p:nvPr>
            <p:ph idx="1"/>
          </p:nvPr>
        </p:nvPicPr>
        <p:blipFill>
          <a:blip r:embed="rId3"/>
          <a:stretch>
            <a:fillRect/>
          </a:stretch>
        </p:blipFill>
        <p:spPr>
          <a:xfrm>
            <a:off x="1829658" y="2727270"/>
            <a:ext cx="8202170" cy="3667637"/>
          </a:xfrm>
        </p:spPr>
      </p:pic>
    </p:spTree>
    <p:extLst>
      <p:ext uri="{BB962C8B-B14F-4D97-AF65-F5344CB8AC3E}">
        <p14:creationId xmlns:p14="http://schemas.microsoft.com/office/powerpoint/2010/main" val="109498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CE9D-9840-EBC3-BA13-A044E65FD6D0}"/>
              </a:ext>
            </a:extLst>
          </p:cNvPr>
          <p:cNvSpPr>
            <a:spLocks noGrp="1"/>
          </p:cNvSpPr>
          <p:nvPr>
            <p:ph type="title"/>
          </p:nvPr>
        </p:nvSpPr>
        <p:spPr/>
        <p:txBody>
          <a:bodyPr/>
          <a:lstStyle/>
          <a:p>
            <a:pPr algn="ctr"/>
            <a:r>
              <a:rPr lang="en-US" dirty="0"/>
              <a:t>Answer</a:t>
            </a:r>
          </a:p>
        </p:txBody>
      </p:sp>
      <p:sp>
        <p:nvSpPr>
          <p:cNvPr id="3" name="Content Placeholder 2">
            <a:extLst>
              <a:ext uri="{FF2B5EF4-FFF2-40B4-BE49-F238E27FC236}">
                <a16:creationId xmlns:a16="http://schemas.microsoft.com/office/drawing/2014/main" id="{5830A7B5-F6E2-647F-823C-C1D12627C6C7}"/>
              </a:ext>
            </a:extLst>
          </p:cNvPr>
          <p:cNvSpPr>
            <a:spLocks noGrp="1"/>
          </p:cNvSpPr>
          <p:nvPr>
            <p:ph idx="1"/>
          </p:nvPr>
        </p:nvSpPr>
        <p:spPr/>
        <p:txBody>
          <a:bodyPr/>
          <a:lstStyle/>
          <a:p>
            <a:pPr marL="0" indent="0">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C. The Foundation’s operating expenses are covered by investment income, so 100% of donations directly support programs</a:t>
            </a:r>
            <a:endParaRPr lang="en-US" dirty="0"/>
          </a:p>
        </p:txBody>
      </p:sp>
    </p:spTree>
    <p:extLst>
      <p:ext uri="{BB962C8B-B14F-4D97-AF65-F5344CB8AC3E}">
        <p14:creationId xmlns:p14="http://schemas.microsoft.com/office/powerpoint/2010/main" val="4213132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0C93-28BA-8456-DCA1-1D83E73AD6EB}"/>
              </a:ext>
            </a:extLst>
          </p:cNvPr>
          <p:cNvSpPr>
            <a:spLocks noGrp="1"/>
          </p:cNvSpPr>
          <p:nvPr>
            <p:ph type="title"/>
          </p:nvPr>
        </p:nvSpPr>
        <p:spPr/>
        <p:txBody>
          <a:bodyPr/>
          <a:lstStyle/>
          <a:p>
            <a:pPr algn="ctr"/>
            <a:r>
              <a:rPr lang="en-US" dirty="0"/>
              <a:t>Table Discussion</a:t>
            </a:r>
          </a:p>
        </p:txBody>
      </p:sp>
      <p:sp>
        <p:nvSpPr>
          <p:cNvPr id="3" name="Content Placeholder 2">
            <a:extLst>
              <a:ext uri="{FF2B5EF4-FFF2-40B4-BE49-F238E27FC236}">
                <a16:creationId xmlns:a16="http://schemas.microsoft.com/office/drawing/2014/main" id="{F943A1B6-EEED-4DAE-FCB7-A9CDEE6F6744}"/>
              </a:ext>
            </a:extLst>
          </p:cNvPr>
          <p:cNvSpPr>
            <a:spLocks noGrp="1"/>
          </p:cNvSpPr>
          <p:nvPr>
            <p:ph idx="1"/>
          </p:nvPr>
        </p:nvSpPr>
        <p:spPr/>
        <p:txBody>
          <a:bodyPr>
            <a:normAutofit/>
          </a:bodyPr>
          <a:lstStyle/>
          <a:p>
            <a:pPr marL="0" indent="0">
              <a:buNone/>
            </a:pPr>
            <a:r>
              <a:rPr lang="en-US" sz="2400" dirty="0"/>
              <a:t>What have you learned new about the Zonta Foundation after today’s presentation?</a:t>
            </a:r>
          </a:p>
          <a:p>
            <a:pPr marL="0" indent="0">
              <a:buNone/>
            </a:pPr>
            <a:endParaRPr lang="en-US" sz="2400" dirty="0"/>
          </a:p>
          <a:p>
            <a:pPr marL="0" indent="0">
              <a:buNone/>
            </a:pPr>
            <a:r>
              <a:rPr lang="en-US" sz="2400" dirty="0"/>
              <a:t>What inspires you most about Zonta? </a:t>
            </a:r>
          </a:p>
        </p:txBody>
      </p:sp>
    </p:spTree>
    <p:extLst>
      <p:ext uri="{BB962C8B-B14F-4D97-AF65-F5344CB8AC3E}">
        <p14:creationId xmlns:p14="http://schemas.microsoft.com/office/powerpoint/2010/main" val="282927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D57C4-49FF-FEE5-F1E2-A3F9CFDD39FB}"/>
              </a:ext>
            </a:extLst>
          </p:cNvPr>
          <p:cNvSpPr>
            <a:spLocks noGrp="1"/>
          </p:cNvSpPr>
          <p:nvPr>
            <p:ph idx="1"/>
          </p:nvPr>
        </p:nvSpPr>
        <p:spPr/>
        <p:txBody>
          <a:bodyPr/>
          <a:lstStyle/>
          <a:p>
            <a:pPr marL="0" indent="0">
              <a:buNone/>
            </a:pPr>
            <a:r>
              <a:rPr lang="en-US" sz="5400" b="1" dirty="0"/>
              <a:t>THANK YOU FOR YOUR SUPPORT OF THE ZONTA FOUNDATION FOR WOMEN!!</a:t>
            </a:r>
          </a:p>
          <a:p>
            <a:pPr marL="0" indent="0">
              <a:buNone/>
            </a:pPr>
            <a:endParaRPr lang="en-US" dirty="0"/>
          </a:p>
        </p:txBody>
      </p:sp>
    </p:spTree>
    <p:extLst>
      <p:ext uri="{BB962C8B-B14F-4D97-AF65-F5344CB8AC3E}">
        <p14:creationId xmlns:p14="http://schemas.microsoft.com/office/powerpoint/2010/main" val="3156443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0AC3-898E-8A2C-4DF3-0BC8AC6689EC}"/>
              </a:ext>
            </a:extLst>
          </p:cNvPr>
          <p:cNvSpPr>
            <a:spLocks noGrp="1"/>
          </p:cNvSpPr>
          <p:nvPr>
            <p:ph type="title"/>
          </p:nvPr>
        </p:nvSpPr>
        <p:spPr/>
        <p:txBody>
          <a:bodyPr/>
          <a:lstStyle/>
          <a:p>
            <a:pPr algn="ctr"/>
            <a:r>
              <a:rPr lang="en-US" b="1" dirty="0"/>
              <a:t>Live Auction </a:t>
            </a:r>
          </a:p>
        </p:txBody>
      </p:sp>
      <p:sp>
        <p:nvSpPr>
          <p:cNvPr id="11" name="Content Placeholder 10">
            <a:extLst>
              <a:ext uri="{FF2B5EF4-FFF2-40B4-BE49-F238E27FC236}">
                <a16:creationId xmlns:a16="http://schemas.microsoft.com/office/drawing/2014/main" id="{3D8CACB4-3E12-B596-D60C-5F9780D5EDB0}"/>
              </a:ext>
            </a:extLst>
          </p:cNvPr>
          <p:cNvSpPr>
            <a:spLocks noGrp="1"/>
          </p:cNvSpPr>
          <p:nvPr>
            <p:ph idx="1"/>
          </p:nvPr>
        </p:nvSpPr>
        <p:spPr/>
        <p:txBody>
          <a:bodyPr/>
          <a:lstStyle/>
          <a:p>
            <a:pPr marL="0" indent="0" fontAlgn="t">
              <a:buNone/>
            </a:pPr>
            <a:r>
              <a:rPr lang="en-US" b="1" i="0" dirty="0">
                <a:effectLst/>
                <a:latin typeface="Segoe UI" panose="020B0502040204020203" pitchFamily="34" charset="0"/>
              </a:rPr>
              <a:t>A Few Words About District 10 and Our Live Auction</a:t>
            </a:r>
          </a:p>
          <a:p>
            <a:pPr marL="0" indent="0" fontAlgn="t">
              <a:buNone/>
            </a:pPr>
            <a:r>
              <a:rPr lang="en-US" b="0" i="0" dirty="0">
                <a:effectLst/>
                <a:latin typeface="Segoe UI" panose="020B0502040204020203" pitchFamily="34" charset="0"/>
              </a:rPr>
              <a:t>In District 10, our live auction is all about </a:t>
            </a:r>
          </a:p>
          <a:p>
            <a:pPr marL="0" indent="0" fontAlgn="t">
              <a:buNone/>
            </a:pPr>
            <a:r>
              <a:rPr lang="en-US" b="1" i="0" dirty="0">
                <a:effectLst/>
                <a:latin typeface="Segoe UI" panose="020B0502040204020203" pitchFamily="34" charset="0"/>
              </a:rPr>
              <a:t>fun, energy, and friendly competition</a:t>
            </a:r>
            <a:r>
              <a:rPr lang="en-US" b="0" i="0" dirty="0">
                <a:effectLst/>
                <a:latin typeface="Segoe UI" panose="020B0502040204020203" pitchFamily="34" charset="0"/>
              </a:rPr>
              <a:t>.</a:t>
            </a:r>
          </a:p>
          <a:p>
            <a:pPr marL="0" indent="0" fontAlgn="t">
              <a:buNone/>
            </a:pPr>
            <a:endParaRPr lang="en-US" b="1" i="0" dirty="0">
              <a:effectLst/>
              <a:latin typeface="Segoe UI" panose="020B0502040204020203" pitchFamily="34" charset="0"/>
            </a:endParaRPr>
          </a:p>
          <a:p>
            <a:pPr marL="0" indent="0" fontAlgn="t">
              <a:buNone/>
            </a:pPr>
            <a:r>
              <a:rPr lang="en-US" b="1" i="0" dirty="0">
                <a:effectLst/>
                <a:latin typeface="Segoe UI" panose="020B0502040204020203" pitchFamily="34" charset="0"/>
              </a:rPr>
              <a:t>Rule 1:</a:t>
            </a:r>
            <a:r>
              <a:rPr lang="en-US" b="0" i="0" dirty="0">
                <a:effectLst/>
                <a:latin typeface="Segoe UI" panose="020B0502040204020203" pitchFamily="34" charset="0"/>
              </a:rPr>
              <a:t> </a:t>
            </a:r>
            <a:r>
              <a:rPr lang="en-US" b="0" i="1" dirty="0">
                <a:effectLst/>
                <a:latin typeface="Segoe UI" panose="020B0502040204020203" pitchFamily="34" charset="0"/>
              </a:rPr>
              <a:t>Have fun!</a:t>
            </a:r>
            <a:endParaRPr lang="en-US" b="0" i="0" dirty="0">
              <a:effectLst/>
              <a:latin typeface="Segoe UI" panose="020B0502040204020203" pitchFamily="34" charset="0"/>
            </a:endParaRPr>
          </a:p>
          <a:p>
            <a:pPr marL="0" indent="0" fontAlgn="t">
              <a:buNone/>
            </a:pPr>
            <a:r>
              <a:rPr lang="en-US" b="1" i="0" dirty="0">
                <a:effectLst/>
                <a:latin typeface="Segoe UI" panose="020B0502040204020203" pitchFamily="34" charset="0"/>
              </a:rPr>
              <a:t>Rule 2:</a:t>
            </a:r>
            <a:r>
              <a:rPr lang="en-US" b="0" i="0" dirty="0">
                <a:effectLst/>
                <a:latin typeface="Segoe UI" panose="020B0502040204020203" pitchFamily="34" charset="0"/>
              </a:rPr>
              <a:t> </a:t>
            </a:r>
            <a:r>
              <a:rPr lang="en-US" b="0" i="1" dirty="0">
                <a:effectLst/>
                <a:latin typeface="Segoe UI" panose="020B0502040204020203" pitchFamily="34" charset="0"/>
              </a:rPr>
              <a:t>Bid—and bid often!</a:t>
            </a:r>
            <a:r>
              <a:rPr lang="en-US" b="0" i="0" dirty="0">
                <a:effectLst/>
                <a:latin typeface="Segoe UI" panose="020B0502040204020203" pitchFamily="34" charset="0"/>
              </a:rPr>
              <a:t> But please never feel pressured to give.</a:t>
            </a:r>
          </a:p>
          <a:p>
            <a:pPr marL="0" indent="0" fontAlgn="t">
              <a:buNone/>
            </a:pPr>
            <a:r>
              <a:rPr lang="en-US" b="1" i="0" dirty="0">
                <a:effectLst/>
                <a:latin typeface="Segoe UI" panose="020B0502040204020203" pitchFamily="34" charset="0"/>
              </a:rPr>
              <a:t>Rule 3:</a:t>
            </a:r>
            <a:r>
              <a:rPr lang="en-US" b="0" i="0" dirty="0">
                <a:effectLst/>
                <a:latin typeface="Segoe UI" panose="020B0502040204020203" pitchFamily="34" charset="0"/>
              </a:rPr>
              <a:t> Don’t be surprised if a bottle of wine sells for </a:t>
            </a:r>
            <a:r>
              <a:rPr lang="en-US" b="1" i="0" dirty="0">
                <a:effectLst/>
                <a:latin typeface="Segoe UI" panose="020B0502040204020203" pitchFamily="34" charset="0"/>
              </a:rPr>
              <a:t>over $100</a:t>
            </a:r>
            <a:r>
              <a:rPr lang="en-US" b="0" i="0" dirty="0">
                <a:effectLst/>
                <a:latin typeface="Segoe UI" panose="020B0502040204020203" pitchFamily="34" charset="0"/>
              </a:rPr>
              <a:t>—District 10 members can be spirited bidders! Outbidding a fellow </a:t>
            </a:r>
            <a:r>
              <a:rPr lang="en-US" b="0" i="0" dirty="0" err="1">
                <a:effectLst/>
                <a:latin typeface="Segoe UI" panose="020B0502040204020203" pitchFamily="34" charset="0"/>
              </a:rPr>
              <a:t>Zontian</a:t>
            </a:r>
            <a:r>
              <a:rPr lang="en-US" b="0" i="0" dirty="0">
                <a:effectLst/>
                <a:latin typeface="Segoe UI" panose="020B0502040204020203" pitchFamily="34" charset="0"/>
              </a:rPr>
              <a:t> is all in good fun and always brings plenty of laughter.</a:t>
            </a:r>
          </a:p>
          <a:p>
            <a:pPr marL="0" indent="0" fontAlgn="t">
              <a:buNone/>
            </a:pPr>
            <a:endParaRPr lang="en-US" b="0" i="0" dirty="0">
              <a:effectLst/>
              <a:latin typeface="Segoe UI" panose="020B0502040204020203" pitchFamily="34" charset="0"/>
            </a:endParaRPr>
          </a:p>
          <a:p>
            <a:pPr marL="0" indent="0" fontAlgn="t">
              <a:buNone/>
            </a:pPr>
            <a:r>
              <a:rPr lang="en-US" b="0" i="0" dirty="0">
                <a:effectLst/>
                <a:latin typeface="Segoe UI" panose="020B0502040204020203" pitchFamily="34" charset="0"/>
              </a:rPr>
              <a:t>The purpose of the auction is simple: </a:t>
            </a:r>
            <a:r>
              <a:rPr lang="en-US" b="1" i="0" dirty="0">
                <a:effectLst/>
                <a:latin typeface="Segoe UI" panose="020B0502040204020203" pitchFamily="34" charset="0"/>
              </a:rPr>
              <a:t>raise money and enjoy ourselves</a:t>
            </a:r>
            <a:r>
              <a:rPr lang="en-US" b="0" i="0" dirty="0">
                <a:effectLst/>
                <a:latin typeface="Segoe UI" panose="020B0502040204020203" pitchFamily="34" charset="0"/>
              </a:rPr>
              <a:t>.</a:t>
            </a:r>
          </a:p>
          <a:p>
            <a:pPr marL="0" indent="0" fontAlgn="t">
              <a:buNone/>
            </a:pPr>
            <a:r>
              <a:rPr lang="en-US" b="0" i="0" dirty="0">
                <a:effectLst/>
                <a:latin typeface="Segoe UI" panose="020B0502040204020203" pitchFamily="34" charset="0"/>
              </a:rPr>
              <a:t>Cheer on your fellow </a:t>
            </a:r>
            <a:r>
              <a:rPr lang="en-US" b="0" i="0" dirty="0" err="1">
                <a:effectLst/>
                <a:latin typeface="Segoe UI" panose="020B0502040204020203" pitchFamily="34" charset="0"/>
              </a:rPr>
              <a:t>Zontians</a:t>
            </a:r>
            <a:r>
              <a:rPr lang="en-US" b="0" i="0" dirty="0">
                <a:effectLst/>
                <a:latin typeface="Segoe UI" panose="020B0502040204020203" pitchFamily="34" charset="0"/>
              </a:rPr>
              <a:t>—especially when a </a:t>
            </a:r>
            <a:r>
              <a:rPr lang="en-US" b="1" i="0" dirty="0">
                <a:effectLst/>
                <a:latin typeface="Segoe UI" panose="020B0502040204020203" pitchFamily="34" charset="0"/>
              </a:rPr>
              <a:t>bidding war</a:t>
            </a:r>
            <a:r>
              <a:rPr lang="en-US" b="0" i="0" dirty="0">
                <a:effectLst/>
                <a:latin typeface="Segoe UI" panose="020B0502040204020203" pitchFamily="34" charset="0"/>
              </a:rPr>
              <a:t> breaks out!</a:t>
            </a:r>
          </a:p>
          <a:p>
            <a:pPr marL="0" indent="0">
              <a:buNone/>
            </a:pPr>
            <a:endParaRPr lang="en-US" dirty="0"/>
          </a:p>
        </p:txBody>
      </p:sp>
    </p:spTree>
    <p:extLst>
      <p:ext uri="{BB962C8B-B14F-4D97-AF65-F5344CB8AC3E}">
        <p14:creationId xmlns:p14="http://schemas.microsoft.com/office/powerpoint/2010/main" val="2750880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542ABB8-AEF3-A611-FB9B-B149898FE0B7}"/>
              </a:ext>
            </a:extLst>
          </p:cNvPr>
          <p:cNvPicPr>
            <a:picLocks noGrp="1" noChangeAspect="1"/>
          </p:cNvPicPr>
          <p:nvPr>
            <p:ph idx="1"/>
          </p:nvPr>
        </p:nvPicPr>
        <p:blipFill>
          <a:blip r:embed="rId2"/>
          <a:stretch>
            <a:fillRect/>
          </a:stretch>
        </p:blipFill>
        <p:spPr>
          <a:xfrm>
            <a:off x="1480513" y="1254993"/>
            <a:ext cx="8115664" cy="4944165"/>
          </a:xfrm>
        </p:spPr>
      </p:pic>
    </p:spTree>
    <p:extLst>
      <p:ext uri="{BB962C8B-B14F-4D97-AF65-F5344CB8AC3E}">
        <p14:creationId xmlns:p14="http://schemas.microsoft.com/office/powerpoint/2010/main" val="411950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FC67-7EB6-3DB3-E1CD-B9A487E8D7AE}"/>
              </a:ext>
            </a:extLst>
          </p:cNvPr>
          <p:cNvSpPr>
            <a:spLocks noGrp="1"/>
          </p:cNvSpPr>
          <p:nvPr>
            <p:ph type="title"/>
          </p:nvPr>
        </p:nvSpPr>
        <p:spPr/>
        <p:txBody>
          <a:bodyPr/>
          <a:lstStyle/>
          <a:p>
            <a:pPr algn="ctr"/>
            <a:r>
              <a:rPr lang="en-US" dirty="0"/>
              <a:t>Question 2 </a:t>
            </a:r>
          </a:p>
        </p:txBody>
      </p:sp>
      <p:sp>
        <p:nvSpPr>
          <p:cNvPr id="3" name="Content Placeholder 2">
            <a:extLst>
              <a:ext uri="{FF2B5EF4-FFF2-40B4-BE49-F238E27FC236}">
                <a16:creationId xmlns:a16="http://schemas.microsoft.com/office/drawing/2014/main" id="{747A6FCC-33D0-1067-3719-4A027A6C9DB2}"/>
              </a:ext>
            </a:extLst>
          </p:cNvPr>
          <p:cNvSpPr>
            <a:spLocks noGrp="1"/>
          </p:cNvSpPr>
          <p:nvPr>
            <p:ph idx="1"/>
          </p:nvPr>
        </p:nvSpPr>
        <p:spPr/>
        <p:txBody>
          <a:bodyPr/>
          <a:lstStyle/>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When selecting international service projects, </a:t>
            </a:r>
          </a:p>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what step occurs immediately before projects are </a:t>
            </a:r>
          </a:p>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submitted to Convention for adoption?</a:t>
            </a:r>
          </a:p>
          <a:p>
            <a:pPr marL="0" indent="0">
              <a:buNone/>
            </a:pPr>
            <a:endParaRPr lang="en-US" sz="1800"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A. Partnerships are tested through pilot activities</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B. President‑elect reviews proposals with the CEO</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C. ZI and Zonta Foundation for Women Boards approve the proposed projects</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D. Proposals are publicly posted for member feedback</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Tree>
    <p:extLst>
      <p:ext uri="{BB962C8B-B14F-4D97-AF65-F5344CB8AC3E}">
        <p14:creationId xmlns:p14="http://schemas.microsoft.com/office/powerpoint/2010/main" val="426162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76E5-9627-6A80-C950-A788534DAA6E}"/>
              </a:ext>
            </a:extLst>
          </p:cNvPr>
          <p:cNvSpPr>
            <a:spLocks noGrp="1"/>
          </p:cNvSpPr>
          <p:nvPr>
            <p:ph type="title"/>
          </p:nvPr>
        </p:nvSpPr>
        <p:spPr/>
        <p:txBody>
          <a:bodyPr/>
          <a:lstStyle/>
          <a:p>
            <a:pPr algn="ctr"/>
            <a:r>
              <a:rPr lang="en-US" dirty="0"/>
              <a:t>Answer</a:t>
            </a:r>
          </a:p>
        </p:txBody>
      </p:sp>
      <p:sp>
        <p:nvSpPr>
          <p:cNvPr id="3" name="Content Placeholder 2">
            <a:extLst>
              <a:ext uri="{FF2B5EF4-FFF2-40B4-BE49-F238E27FC236}">
                <a16:creationId xmlns:a16="http://schemas.microsoft.com/office/drawing/2014/main" id="{69E1DB79-967D-F274-59CF-746874B5E6BF}"/>
              </a:ext>
            </a:extLst>
          </p:cNvPr>
          <p:cNvSpPr>
            <a:spLocks noGrp="1"/>
          </p:cNvSpPr>
          <p:nvPr>
            <p:ph idx="1"/>
          </p:nvPr>
        </p:nvSpPr>
        <p:spPr/>
        <p:txBody>
          <a:bodyPr/>
          <a:lstStyle/>
          <a:p>
            <a:pPr marL="0" indent="0">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C. ZI and Zonta Foundation for Women Boards approve the proposed projects</a:t>
            </a:r>
            <a:endParaRPr lang="en-US" dirty="0"/>
          </a:p>
        </p:txBody>
      </p:sp>
    </p:spTree>
    <p:extLst>
      <p:ext uri="{BB962C8B-B14F-4D97-AF65-F5344CB8AC3E}">
        <p14:creationId xmlns:p14="http://schemas.microsoft.com/office/powerpoint/2010/main" val="234189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BD563-7482-4118-A3C7-AD14263F9B77}"/>
              </a:ext>
            </a:extLst>
          </p:cNvPr>
          <p:cNvSpPr>
            <a:spLocks noGrp="1"/>
          </p:cNvSpPr>
          <p:nvPr>
            <p:ph type="title"/>
          </p:nvPr>
        </p:nvSpPr>
        <p:spPr/>
        <p:txBody>
          <a:bodyPr/>
          <a:lstStyle/>
          <a:p>
            <a:pPr algn="ctr"/>
            <a:r>
              <a:rPr lang="en-US" dirty="0"/>
              <a:t>Question 3 </a:t>
            </a:r>
          </a:p>
        </p:txBody>
      </p:sp>
      <p:sp>
        <p:nvSpPr>
          <p:cNvPr id="5" name="Content Placeholder 4">
            <a:extLst>
              <a:ext uri="{FF2B5EF4-FFF2-40B4-BE49-F238E27FC236}">
                <a16:creationId xmlns:a16="http://schemas.microsoft.com/office/drawing/2014/main" id="{721A2347-15CB-4B63-BC1A-E87FF25AA5FC}"/>
              </a:ext>
            </a:extLst>
          </p:cNvPr>
          <p:cNvSpPr>
            <a:spLocks noGrp="1"/>
          </p:cNvSpPr>
          <p:nvPr>
            <p:ph idx="1"/>
          </p:nvPr>
        </p:nvSpPr>
        <p:spPr/>
        <p:txBody>
          <a:bodyPr/>
          <a:lstStyle/>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Which description correctly differentiates the purpose of the </a:t>
            </a:r>
          </a:p>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Endowment Fund from biennial program funds?</a:t>
            </a:r>
          </a:p>
          <a:p>
            <a:pPr marL="0" indent="0">
              <a:buNone/>
            </a:pPr>
            <a:endParaRPr lang="en-US" sz="1800"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A. Endowment Fund dollars can be reallocated to cover shortfalls</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B. Endowment Fund principal is preserved, generating long‑term income for future programs</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C. Endowment Fund contributions count toward the biennial fundraising goal</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D. It is restricted only to education awards</a:t>
            </a:r>
            <a:endParaRPr lang="en-US" dirty="0"/>
          </a:p>
        </p:txBody>
      </p:sp>
    </p:spTree>
    <p:extLst>
      <p:ext uri="{BB962C8B-B14F-4D97-AF65-F5344CB8AC3E}">
        <p14:creationId xmlns:p14="http://schemas.microsoft.com/office/powerpoint/2010/main" val="397696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F2A3-4DBB-01B7-4B9F-C04109CEA8A0}"/>
              </a:ext>
            </a:extLst>
          </p:cNvPr>
          <p:cNvSpPr>
            <a:spLocks noGrp="1"/>
          </p:cNvSpPr>
          <p:nvPr>
            <p:ph type="title"/>
          </p:nvPr>
        </p:nvSpPr>
        <p:spPr/>
        <p:txBody>
          <a:bodyPr/>
          <a:lstStyle/>
          <a:p>
            <a:pPr algn="ctr"/>
            <a:r>
              <a:rPr lang="en-US" dirty="0"/>
              <a:t>Answer</a:t>
            </a:r>
          </a:p>
        </p:txBody>
      </p:sp>
      <p:sp>
        <p:nvSpPr>
          <p:cNvPr id="3" name="Content Placeholder 2">
            <a:extLst>
              <a:ext uri="{FF2B5EF4-FFF2-40B4-BE49-F238E27FC236}">
                <a16:creationId xmlns:a16="http://schemas.microsoft.com/office/drawing/2014/main" id="{94C2F2C3-CDF8-21A4-34D4-9E84125E7502}"/>
              </a:ext>
            </a:extLst>
          </p:cNvPr>
          <p:cNvSpPr>
            <a:spLocks noGrp="1"/>
          </p:cNvSpPr>
          <p:nvPr>
            <p:ph idx="1"/>
          </p:nvPr>
        </p:nvSpPr>
        <p:spPr/>
        <p:txBody>
          <a:bodyPr/>
          <a:lstStyle/>
          <a:p>
            <a:pPr marL="0" indent="0">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B. Endowment Fund principal is preserved, generating long‑term income for future programs</a:t>
            </a:r>
            <a:endParaRPr lang="en-US" dirty="0"/>
          </a:p>
        </p:txBody>
      </p:sp>
    </p:spTree>
    <p:extLst>
      <p:ext uri="{BB962C8B-B14F-4D97-AF65-F5344CB8AC3E}">
        <p14:creationId xmlns:p14="http://schemas.microsoft.com/office/powerpoint/2010/main" val="98248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F7E9F-068B-4342-BB75-C37E44E2D408}"/>
              </a:ext>
            </a:extLst>
          </p:cNvPr>
          <p:cNvSpPr>
            <a:spLocks noGrp="1"/>
          </p:cNvSpPr>
          <p:nvPr>
            <p:ph type="title"/>
          </p:nvPr>
        </p:nvSpPr>
        <p:spPr/>
        <p:txBody>
          <a:bodyPr/>
          <a:lstStyle/>
          <a:p>
            <a:r>
              <a:rPr lang="en-US" dirty="0"/>
              <a:t>Question 4 </a:t>
            </a:r>
          </a:p>
        </p:txBody>
      </p:sp>
      <p:sp>
        <p:nvSpPr>
          <p:cNvPr id="5" name="Content Placeholder 4">
            <a:extLst>
              <a:ext uri="{FF2B5EF4-FFF2-40B4-BE49-F238E27FC236}">
                <a16:creationId xmlns:a16="http://schemas.microsoft.com/office/drawing/2014/main" id="{6BC6EBDF-6E79-4F76-954B-D8F99702F00E}"/>
              </a:ext>
            </a:extLst>
          </p:cNvPr>
          <p:cNvSpPr>
            <a:spLocks noGrp="1"/>
          </p:cNvSpPr>
          <p:nvPr>
            <p:ph idx="1"/>
          </p:nvPr>
        </p:nvSpPr>
        <p:spPr/>
        <p:txBody>
          <a:bodyPr/>
          <a:lstStyle/>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In the 2024–2026 biennium, what is the total funding goal </a:t>
            </a:r>
          </a:p>
          <a:p>
            <a:pPr marL="0" indent="0">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for international service projects alone?</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A. US$2,250,000</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B. US$3,250,000</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C. US$4,617,000</a:t>
            </a:r>
          </a:p>
          <a:p>
            <a:pPr marL="0" indent="0">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D. US$1,500,000</a:t>
            </a:r>
            <a:endParaRPr lang="en-US" dirty="0"/>
          </a:p>
        </p:txBody>
      </p:sp>
    </p:spTree>
    <p:extLst>
      <p:ext uri="{BB962C8B-B14F-4D97-AF65-F5344CB8AC3E}">
        <p14:creationId xmlns:p14="http://schemas.microsoft.com/office/powerpoint/2010/main" val="1905918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USGUID" val="2e4abdf5-9393-4eea-9658-40221b7d0c0c"/>
  <p:tag name="BAC" val="B!bac@C"/>
  <p:tag name="CLASSIFICATION" val="Unclassified"/>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itus xmlns="http://schemas.titus.com/TitusProperties/">
  <TitusGUID xmlns="">2e4abdf5-9393-4eea-9658-40221b7d0c0c</TitusGUID>
  <TitusMetadata xmlns="">eyJucyI6Imh0dHA6XC9cL3d3dy50aXR1cy5jb21cL25zXC9CYW5rIG9mIEFtZXJpY2EiLCJwcm9wcyI6W3sibiI6IkNsYXNzaWZpY2F0aW9uIiwidmFscyI6W3sidmFsdWUiOiJVbmNsYXNzaWZpZWQifV19LHsibiI6IkF1ZGllbmNlIiwidmFscyI6W119LHsibiI6IkNvbmZpZGVudGlhbFR5cGUiLCJ2YWxzIjpbXX1dfQ==</TitusMetadata>
</titus>
</file>

<file path=customXml/itemProps1.xml><?xml version="1.0" encoding="utf-8"?>
<ds:datastoreItem xmlns:ds="http://schemas.openxmlformats.org/officeDocument/2006/customXml" ds:itemID="{367C9086-76CF-4171-A56D-DFB158ACD9B2}">
  <ds:schemaRefs>
    <ds:schemaRef ds:uri="http://schemas.titus.com/TitusProperties/"/>
    <ds:schemaRef ds:uri=""/>
  </ds:schemaRefs>
</ds:datastoreItem>
</file>

<file path=docProps/app.xml><?xml version="1.0" encoding="utf-8"?>
<Properties xmlns="http://schemas.openxmlformats.org/officeDocument/2006/extended-properties" xmlns:vt="http://schemas.openxmlformats.org/officeDocument/2006/docPropsVTypes">
  <Template>TM03457475[[fn=Frame]]</Template>
  <TotalTime>2206</TotalTime>
  <Words>3453</Words>
  <Application>Microsoft Office PowerPoint</Application>
  <PresentationFormat>Widescreen</PresentationFormat>
  <Paragraphs>375</Paragraphs>
  <Slides>43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Cambria</vt:lpstr>
      <vt:lpstr>Corbel</vt:lpstr>
      <vt:lpstr>Segoe UI</vt:lpstr>
      <vt:lpstr>Wingdings 2</vt:lpstr>
      <vt:lpstr>Frame</vt:lpstr>
      <vt:lpstr>Welcome to the Zonta International  District 10 2026 Area Meetings</vt:lpstr>
      <vt:lpstr>Foundation Trivia Game </vt:lpstr>
      <vt:lpstr>Question 1 </vt:lpstr>
      <vt:lpstr>Answer</vt:lpstr>
      <vt:lpstr>Question 2 </vt:lpstr>
      <vt:lpstr>Answer</vt:lpstr>
      <vt:lpstr>Question 3 </vt:lpstr>
      <vt:lpstr>Answer</vt:lpstr>
      <vt:lpstr>Question 4 </vt:lpstr>
      <vt:lpstr>Answer</vt:lpstr>
      <vt:lpstr>Question 5 </vt:lpstr>
      <vt:lpstr>Answer </vt:lpstr>
      <vt:lpstr>Question 6</vt:lpstr>
      <vt:lpstr>Answer</vt:lpstr>
      <vt:lpstr>Question 7</vt:lpstr>
      <vt:lpstr>Answer </vt:lpstr>
      <vt:lpstr>Question 8 </vt:lpstr>
      <vt:lpstr>Answer </vt:lpstr>
      <vt:lpstr>Question 9</vt:lpstr>
      <vt:lpstr>Answer</vt:lpstr>
      <vt:lpstr>Question 10 </vt:lpstr>
      <vt:lpstr>Answer</vt:lpstr>
      <vt:lpstr>PowerPoint Presentation</vt:lpstr>
      <vt:lpstr>Zonta Foundation for Women Funding </vt:lpstr>
      <vt:lpstr>2024-2026 Fundraising Goal </vt:lpstr>
      <vt:lpstr>PowerPoint Presentation</vt:lpstr>
      <vt:lpstr>Climate Empower:  Community Empowerment and Innovation for Gender Transformative Climate Action </vt:lpstr>
      <vt:lpstr>Climate Empower:  Results</vt:lpstr>
      <vt:lpstr>LAAHA: A Virtual Safe Space for Women and Girls</vt:lpstr>
      <vt:lpstr>Ending Child Marriage: A Programe to  Accelerate Global Action Phase III</vt:lpstr>
      <vt:lpstr>Global Programme To End Child Marriage –  Results to Date</vt:lpstr>
      <vt:lpstr>Education Programs</vt:lpstr>
      <vt:lpstr>Education Programs</vt:lpstr>
      <vt:lpstr>PowerPoint Presentation</vt:lpstr>
      <vt:lpstr>District 10 Fundraising Goals</vt:lpstr>
      <vt:lpstr>Update of District 10 Giving for the Biennium</vt:lpstr>
      <vt:lpstr>Club Ranking</vt:lpstr>
      <vt:lpstr>Zonta Foundation for Women  2024-2026 Giving Totals*</vt:lpstr>
      <vt:lpstr>General Endowment Fund</vt:lpstr>
      <vt:lpstr>Table Discussion</vt:lpstr>
      <vt:lpstr>PowerPoint Presentation</vt:lpstr>
      <vt:lpstr>Live Auction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Kautz</dc:creator>
  <cp:lastModifiedBy>Kendrick, Paige</cp:lastModifiedBy>
  <cp:revision>48</cp:revision>
  <dcterms:created xsi:type="dcterms:W3CDTF">2019-02-18T18:48:09Z</dcterms:created>
  <dcterms:modified xsi:type="dcterms:W3CDTF">2026-03-09T23:06:01Z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2e4abdf5-9393-4eea-9658-40221b7d0c0c</vt:lpwstr>
  </property>
  <property fmtid="{D5CDD505-2E9C-101B-9397-08002B2CF9AE}" pid="3" name="BAC">
    <vt:lpwstr>B!bac@C</vt:lpwstr>
  </property>
  <property fmtid="{D5CDD505-2E9C-101B-9397-08002B2CF9AE}" pid="4" name="Classification">
    <vt:lpwstr>Unclassified</vt:lpwstr>
  </property>
</Properties>
</file>