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C8956"/>
    <a:srgbClr val="FAAD6E"/>
    <a:srgbClr val="FFE3AB"/>
    <a:srgbClr val="FFEEBD"/>
    <a:srgbClr val="FCD6B6"/>
    <a:srgbClr val="740000"/>
    <a:srgbClr val="FCCDA6"/>
    <a:srgbClr val="5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2E27-4E68-4D25-A127-07AED0CFE263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CB1C-F75A-44FC-86C6-19AB2EF4E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810" y="1180280"/>
            <a:ext cx="8852628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809" y="4720003"/>
            <a:ext cx="8852627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178" indent="0" algn="ctr">
              <a:buNone/>
              <a:defRPr sz="2200"/>
            </a:lvl2pPr>
            <a:lvl3pPr marL="914354" indent="0" algn="ctr">
              <a:buNone/>
              <a:defRPr sz="22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8106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03" y="868680"/>
            <a:ext cx="1492847" cy="5120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9319" y="868680"/>
            <a:ext cx="8136932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8404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03" y="1298448"/>
            <a:ext cx="8983609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503" y="4672584"/>
            <a:ext cx="9001897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633" y="1258784"/>
            <a:ext cx="4693881" cy="47305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859" y="1258782"/>
            <a:ext cx="4856206" cy="4730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220006"/>
            <a:ext cx="4625546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454" y="2156683"/>
            <a:ext cx="462554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5898" y="1229990"/>
            <a:ext cx="49954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5898" y="2156683"/>
            <a:ext cx="499541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93421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6870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22" y="276102"/>
            <a:ext cx="9959546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2" y="975555"/>
            <a:ext cx="9959545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5231" y="1092531"/>
            <a:ext cx="9675341" cy="504146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6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8/17/2025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3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7103FB-9B0F-4078-83D8-9B57B177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276102"/>
            <a:ext cx="9675341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20000"/>
                <a:lumOff val="80000"/>
              </a:schemeClr>
            </a:gs>
            <a:gs pos="38000">
              <a:srgbClr val="FFEEBD"/>
            </a:gs>
            <a:gs pos="58000">
              <a:schemeClr val="accent2">
                <a:alpha val="18000"/>
                <a:lumMod val="18000"/>
                <a:lumOff val="82000"/>
              </a:schemeClr>
            </a:gs>
            <a:gs pos="100000">
              <a:srgbClr val="FC8956">
                <a:lumMod val="84000"/>
                <a:lumOff val="1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9526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96B70-8E11-4A72-B3A5-E91F9F10A05D}"/>
              </a:ext>
            </a:extLst>
          </p:cNvPr>
          <p:cNvSpPr/>
          <p:nvPr userDrawn="1"/>
        </p:nvSpPr>
        <p:spPr>
          <a:xfrm>
            <a:off x="0" y="0"/>
            <a:ext cx="1295269" cy="685800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4" y="426858"/>
            <a:ext cx="10169611" cy="6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190601"/>
            <a:ext cx="10169611" cy="482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F03D6-5509-4F6A-8FD7-388A7F9F5C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5733" y="1624548"/>
            <a:ext cx="1004231" cy="102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C2FC3A-98B4-4A49-AA17-FE4B397D4D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235353" y="267745"/>
            <a:ext cx="811582" cy="103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E5AECC-36FB-49F1-A94E-AE0A93757E03}"/>
              </a:ext>
            </a:extLst>
          </p:cNvPr>
          <p:cNvSpPr/>
          <p:nvPr userDrawn="1"/>
        </p:nvSpPr>
        <p:spPr>
          <a:xfrm>
            <a:off x="73524" y="2978287"/>
            <a:ext cx="1046440" cy="3598860"/>
          </a:xfrm>
          <a:prstGeom prst="rect">
            <a:avLst/>
          </a:prstGeom>
          <a:noFill/>
        </p:spPr>
        <p:txBody>
          <a:bodyPr vert="vert270" wrap="square" lIns="91440" tIns="45720" rIns="91440" bIns="45720" anchor="ctr" anchorCtr="0">
            <a:spAutoFit/>
          </a:bodyPr>
          <a:lstStyle/>
          <a:p>
            <a:pPr algn="ctr"/>
            <a:r>
              <a:rPr lang="en-US" sz="2800" b="0" cap="none" spc="-1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Zonta District 10</a:t>
            </a:r>
          </a:p>
          <a:p>
            <a:pPr algn="ctr"/>
            <a:r>
              <a:rPr lang="en-US" sz="2800" b="0" cap="none" spc="-1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73rd  District 10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7B236-BCBB-D8E0-1851-3F61B9DB17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8974291" y="4243137"/>
            <a:ext cx="3217709" cy="2486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66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42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20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298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997-3C0A-4746-B261-01700F80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988" y="1575946"/>
            <a:ext cx="9312585" cy="229887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Welcome to the Zonta International </a:t>
            </a:r>
            <a:br>
              <a:rPr lang="en-US" sz="4800" dirty="0"/>
            </a:br>
            <a:r>
              <a:rPr lang="en-US" sz="4800" dirty="0"/>
              <a:t>73rd District 10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2717-8A46-4C29-A40D-CE35B849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260" y="4132614"/>
            <a:ext cx="4835047" cy="140095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Seguin, Texas 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October 17-18, 2025</a:t>
            </a:r>
          </a:p>
        </p:txBody>
      </p:sp>
    </p:spTree>
    <p:extLst>
      <p:ext uri="{BB962C8B-B14F-4D97-AF65-F5344CB8AC3E}">
        <p14:creationId xmlns:p14="http://schemas.microsoft.com/office/powerpoint/2010/main" val="306885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ED07E1-2461-4330-ABFB-0AF19D12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159" y="1298448"/>
            <a:ext cx="9243953" cy="32552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7533A-A5BA-43A2-A391-6FD20C8F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7449" y="4672584"/>
            <a:ext cx="9243952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7E2A-B027-CAB0-10ED-3AE4505E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5AF4-9E6B-794F-D26D-4184BE63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FC67-7EB6-3DB3-E1CD-B9A487E8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6FCC-33D0-1067-3719-4A027A6C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BD563-7482-4118-A3C7-AD14263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A2347-15CB-4B63-BC1A-E87FF25A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F7E9F-068B-4342-BB75-C37E44E2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6EBDF-6E79-4F76-954B-D8F99702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0CE536-7585-47D4-A940-4349FB05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5952A-7F5F-45A1-9F20-B033D347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237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332</TotalTime>
  <Words>17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Corbel</vt:lpstr>
      <vt:lpstr>Wingdings 2</vt:lpstr>
      <vt:lpstr>Frame</vt:lpstr>
      <vt:lpstr>Welcome to the Zonta International  73rd District 10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Kautz</dc:creator>
  <cp:lastModifiedBy>Brian Triger</cp:lastModifiedBy>
  <cp:revision>48</cp:revision>
  <dcterms:created xsi:type="dcterms:W3CDTF">2019-02-18T18:48:09Z</dcterms:created>
  <dcterms:modified xsi:type="dcterms:W3CDTF">2025-08-17T21:11:09Z</dcterms:modified>
</cp:coreProperties>
</file>